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  <p:sldMasterId id="2147483673" r:id="rId5"/>
  </p:sldMasterIdLst>
  <p:notesMasterIdLst>
    <p:notesMasterId r:id="rId29"/>
  </p:notesMasterIdLst>
  <p:handoutMasterIdLst>
    <p:handoutMasterId r:id="rId30"/>
  </p:handoutMasterIdLst>
  <p:sldIdLst>
    <p:sldId id="278" r:id="rId6"/>
    <p:sldId id="257" r:id="rId7"/>
    <p:sldId id="282" r:id="rId8"/>
    <p:sldId id="963" r:id="rId9"/>
    <p:sldId id="964" r:id="rId10"/>
    <p:sldId id="965" r:id="rId11"/>
    <p:sldId id="966" r:id="rId12"/>
    <p:sldId id="967" r:id="rId13"/>
    <p:sldId id="303" r:id="rId14"/>
    <p:sldId id="617" r:id="rId15"/>
    <p:sldId id="968" r:id="rId16"/>
    <p:sldId id="969" r:id="rId17"/>
    <p:sldId id="970" r:id="rId18"/>
    <p:sldId id="971" r:id="rId19"/>
    <p:sldId id="974" r:id="rId20"/>
    <p:sldId id="972" r:id="rId21"/>
    <p:sldId id="960" r:id="rId22"/>
    <p:sldId id="973" r:id="rId23"/>
    <p:sldId id="961" r:id="rId24"/>
    <p:sldId id="962" r:id="rId25"/>
    <p:sldId id="975" r:id="rId26"/>
    <p:sldId id="976" r:id="rId27"/>
    <p:sldId id="280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68D230F3-CF80-4859-8CE7-A43EE81993B5}"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5928" autoAdjust="0"/>
  </p:normalViewPr>
  <p:slideViewPr>
    <p:cSldViewPr snapToGrid="0">
      <p:cViewPr varScale="1">
        <p:scale>
          <a:sx n="86" d="100"/>
          <a:sy n="86" d="100"/>
        </p:scale>
        <p:origin x="562" y="5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0" d="100"/>
        <a:sy n="60" d="100"/>
      </p:scale>
      <p:origin x="0" y="0"/>
    </p:cViewPr>
  </p:sorterViewPr>
  <p:notesViewPr>
    <p:cSldViewPr snapToGrid="0">
      <p:cViewPr varScale="1">
        <p:scale>
          <a:sx n="58" d="100"/>
          <a:sy n="58" d="100"/>
        </p:scale>
        <p:origin x="2357" y="67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handoutMaster" Target="handoutMasters/handoutMaster1.xml"/><Relationship Id="rId35" Type="http://schemas.microsoft.com/office/2018/10/relationships/authors" Target="authors.xml"/><Relationship Id="rId8" Type="http://schemas.openxmlformats.org/officeDocument/2006/relationships/slide" Target="slides/slide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AA3114B-0CDD-4419-A4DE-E0C29A2AE1A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FC25048-78D1-4821-8E2B-7A77CCA12F8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252186-C111-43A8-A0F7-F77FFDE4DF82}" type="datetimeFigureOut">
              <a:rPr lang="en-US" smtClean="0"/>
              <a:t>3/15/2024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1924695-047D-4CC8-8801-1AA37457E73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0F00293-63F6-438D-A9A8-024975FD55F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56CFAD-C154-4C9C-AD01-665A5055065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787910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2BBB5B-F3DE-41D7-B279-483D20E8E363}" type="datetimeFigureOut">
              <a:rPr lang="en-US" smtClean="0"/>
              <a:t>3/15/2024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B62BC0-7DC4-4569-951D-2BB9475345C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46415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B62BC0-7DC4-4569-951D-2BB9475345C6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986567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1FC4C7-0A41-BF80-78AB-9828DEAA84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A70D165-A8DD-C08D-F489-D85CDC5009E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C8443C6-7410-9CD3-393F-2CF3EA14E63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F1C135-4A45-D716-CF56-E1A082CDFE2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B62BC0-7DC4-4569-951D-2BB9475345C6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801701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D276F8-85C1-1418-9E38-7879073831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D035F4A-2DA6-EEDE-6115-84C2BE843D0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519F3DA-E2FB-1087-87EA-3E4162605E4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8D1B24-65BF-CC21-2197-5B8C9F767CB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B62BC0-7DC4-4569-951D-2BB9475345C6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276072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3BF48B-828C-5394-062B-62D7C4D539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4A00D84-068F-1030-6DA9-AF732C4F608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34BED62-EC31-4DD2-2BC9-1895C6B7497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28BB44-FADC-D84B-BA0F-C33EB9BBA05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B62BC0-7DC4-4569-951D-2BB9475345C6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598044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D80741-618C-5A4E-DB5E-5511B81608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85A5426-CA5D-AEAE-3A96-A3DE0633C98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BF4AB7E-0C2D-79E1-CB02-828B712F3A4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6BE07A-166E-15FC-413A-D9B486D5415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B62BC0-7DC4-4569-951D-2BB9475345C6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998321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B62BC0-7DC4-4569-951D-2BB9475345C6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30845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B62BC0-7DC4-4569-951D-2BB9475345C6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62873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B62BC0-7DC4-4569-951D-2BB9475345C6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33564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821413-983B-C2CD-10B0-E59F977504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03C83C6-076B-A4B0-3B83-6DA317FFE71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764F5BE-8283-9AF2-253F-C52B6D3FD79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78E1E9-E361-DAF6-F27C-41197F4EB38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B62BC0-7DC4-4569-951D-2BB9475345C6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21641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A94375-BF89-FD74-A53A-A4E1610A65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CD7BA12-C28A-97BB-424E-6703591F376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0BDC0A1-5BF1-1825-6408-8D9545C202B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EF8036-D687-A76A-BD8D-08C1EFA635B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B62BC0-7DC4-4569-951D-2BB9475345C6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85829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B88EF6-3464-0191-6D95-179BB759EE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9C30796-0DD2-989E-3DA9-728C6318D08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859446C-1E32-3D98-3304-4AD5C2D9ECC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CF5AF6-59F6-16EF-3DD0-FF5E6EB11D8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B62BC0-7DC4-4569-951D-2BB9475345C6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08811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B665B8-01DA-C561-040F-9C71C69F59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80A3AC7-4852-9F2F-2289-B185255AEC7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AC77C3E-BEEC-AA76-F921-27A770A9DFB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6D832A-0F85-2D30-A766-8D10F5E2345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B62BC0-7DC4-4569-951D-2BB9475345C6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15494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8108CD-19E7-F28D-B250-9B1379EA93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B7194DA-B5C0-BB76-E96C-E3CCBC699E2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B8A1C08-3259-FF32-A0BF-D12F488773A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2CDF8C-5D87-2D6D-B561-01921010171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B62BC0-7DC4-4569-951D-2BB9475345C6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28775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272848-071F-7019-26EF-DB1B575D7A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F07EC8E-3B6C-3452-8202-F2BE1471B94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6357B1A-D3BA-43FF-EDC7-7167186C30A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138592-FC96-B38A-FC27-23C4441DF16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B62BC0-7DC4-4569-951D-2BB9475345C6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30011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CA325D4D-835D-41B6-9B16-A090AA08832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4">
              <a:alpha val="62000"/>
            </a:schemeClr>
          </a:solidFill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1D87D16-A856-42F4-9D8C-A0C1D482E52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71830" y="1995397"/>
            <a:ext cx="8261873" cy="1338828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txBody>
          <a:bodyPr wrap="square" lIns="0" tIns="274320" rIns="0" bIns="274320" anchor="ctr" anchorCtr="0">
            <a:spAutoFit/>
          </a:bodyPr>
          <a:lstStyle>
            <a:lvl1pPr algn="ctr">
              <a:lnSpc>
                <a:spcPct val="80000"/>
              </a:lnSpc>
              <a:defRPr sz="6000" cap="all" spc="100" baseline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Add title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BD39BB44-64AC-49A7-8555-2CC62AD7C2D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871830" y="4914047"/>
            <a:ext cx="8261873" cy="831149"/>
          </a:xfrm>
          <a:prstGeom prst="rect">
            <a:avLst/>
          </a:prstGeom>
          <a:noFill/>
        </p:spPr>
        <p:txBody>
          <a:bodyPr anchor="ctr"/>
          <a:lstStyle>
            <a:lvl1pPr marL="0" indent="0" algn="ctr">
              <a:buNone/>
              <a:defRPr sz="2400" cap="none" spc="10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40144667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rket Opportunity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2198964-B829-4E4F-AAE7-4D7A404AB79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136525"/>
            <a:ext cx="10515600" cy="1031087"/>
          </a:xfrm>
          <a:prstGeom prst="rect">
            <a:avLst/>
          </a:prstGeom>
        </p:spPr>
        <p:txBody>
          <a:bodyPr anchor="b" anchorCtr="0"/>
          <a:lstStyle>
            <a:lvl1pPr algn="ctr">
              <a:defRPr sz="2400" cap="all" spc="100" baseline="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21" name="Text Placeholder 10">
            <a:extLst>
              <a:ext uri="{FF2B5EF4-FFF2-40B4-BE49-F238E27FC236}">
                <a16:creationId xmlns:a16="http://schemas.microsoft.com/office/drawing/2014/main" id="{F7C80E83-E343-4BA5-ABB5-ACA84EEE623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681078" y="1853427"/>
            <a:ext cx="1252367" cy="863490"/>
          </a:xfrm>
          <a:prstGeom prst="rect">
            <a:avLst/>
          </a:prstGeom>
          <a:ln w="28575">
            <a:solidFill>
              <a:schemeClr val="accent4"/>
            </a:solidFill>
          </a:ln>
        </p:spPr>
        <p:txBody>
          <a:bodyPr anchor="ctr"/>
          <a:lstStyle>
            <a:lvl1pPr marL="0" indent="0" algn="ctr">
              <a:buNone/>
              <a:defRPr sz="3200" cap="all" spc="1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20" name="Text Placeholder 10">
            <a:extLst>
              <a:ext uri="{FF2B5EF4-FFF2-40B4-BE49-F238E27FC236}">
                <a16:creationId xmlns:a16="http://schemas.microsoft.com/office/drawing/2014/main" id="{BA56986C-C9AC-44CD-9D32-24AA209F764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2883705"/>
            <a:ext cx="2939143" cy="370112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7" name="Text Placeholder 10">
            <a:extLst>
              <a:ext uri="{FF2B5EF4-FFF2-40B4-BE49-F238E27FC236}">
                <a16:creationId xmlns:a16="http://schemas.microsoft.com/office/drawing/2014/main" id="{61B45AB9-9A5F-4872-A322-AD3890A5BE6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38200" y="3253816"/>
            <a:ext cx="2939143" cy="844202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lnSpc>
                <a:spcPct val="125000"/>
              </a:lnSpc>
              <a:spcBef>
                <a:spcPts val="0"/>
              </a:spcBef>
              <a:buNone/>
              <a:defRPr sz="14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9" name="Text Placeholder 10">
            <a:extLst>
              <a:ext uri="{FF2B5EF4-FFF2-40B4-BE49-F238E27FC236}">
                <a16:creationId xmlns:a16="http://schemas.microsoft.com/office/drawing/2014/main" id="{E5E3032E-6B86-4F42-95E1-7C7B1308719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469646" y="1853426"/>
            <a:ext cx="1252367" cy="863491"/>
          </a:xfrm>
          <a:prstGeom prst="rect">
            <a:avLst/>
          </a:prstGeom>
          <a:ln w="28575">
            <a:solidFill>
              <a:schemeClr val="accent4"/>
            </a:solidFill>
          </a:ln>
        </p:spPr>
        <p:txBody>
          <a:bodyPr anchor="ctr"/>
          <a:lstStyle>
            <a:lvl1pPr marL="0" indent="0" algn="ctr">
              <a:buNone/>
              <a:defRPr sz="3200" cap="all" spc="1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28" name="Text Placeholder 10">
            <a:extLst>
              <a:ext uri="{FF2B5EF4-FFF2-40B4-BE49-F238E27FC236}">
                <a16:creationId xmlns:a16="http://schemas.microsoft.com/office/drawing/2014/main" id="{C56EA384-B876-4E37-81CC-FF14C8064ED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626428" y="2883705"/>
            <a:ext cx="2939143" cy="370112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0" name="Text Placeholder 10">
            <a:extLst>
              <a:ext uri="{FF2B5EF4-FFF2-40B4-BE49-F238E27FC236}">
                <a16:creationId xmlns:a16="http://schemas.microsoft.com/office/drawing/2014/main" id="{7A136A37-A8C3-48F4-978F-3042B2451FF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626428" y="3253816"/>
            <a:ext cx="2939143" cy="844202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lnSpc>
                <a:spcPct val="125000"/>
              </a:lnSpc>
              <a:spcBef>
                <a:spcPts val="0"/>
              </a:spcBef>
              <a:buNone/>
              <a:defRPr sz="14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2" name="Text Placeholder 10">
            <a:extLst>
              <a:ext uri="{FF2B5EF4-FFF2-40B4-BE49-F238E27FC236}">
                <a16:creationId xmlns:a16="http://schemas.microsoft.com/office/drawing/2014/main" id="{90D156C2-557C-45F2-B9BA-7CE533312A0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258214" y="1853427"/>
            <a:ext cx="1252028" cy="863492"/>
          </a:xfrm>
          <a:prstGeom prst="rect">
            <a:avLst/>
          </a:prstGeom>
          <a:ln w="28575">
            <a:solidFill>
              <a:schemeClr val="accent4"/>
            </a:solidFill>
          </a:ln>
        </p:spPr>
        <p:txBody>
          <a:bodyPr anchor="ctr"/>
          <a:lstStyle>
            <a:lvl1pPr marL="0" indent="0" algn="ctr">
              <a:buNone/>
              <a:defRPr sz="3200" cap="all" spc="1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31" name="Text Placeholder 10">
            <a:extLst>
              <a:ext uri="{FF2B5EF4-FFF2-40B4-BE49-F238E27FC236}">
                <a16:creationId xmlns:a16="http://schemas.microsoft.com/office/drawing/2014/main" id="{38E358D4-D1F9-4872-A079-98E1F6BD662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414657" y="2883705"/>
            <a:ext cx="2939143" cy="370112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3" name="Text Placeholder 10">
            <a:extLst>
              <a:ext uri="{FF2B5EF4-FFF2-40B4-BE49-F238E27FC236}">
                <a16:creationId xmlns:a16="http://schemas.microsoft.com/office/drawing/2014/main" id="{8D809314-142B-40CA-8424-37611F5E9C1F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414657" y="3253816"/>
            <a:ext cx="2939143" cy="844202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lnSpc>
                <a:spcPct val="125000"/>
              </a:lnSpc>
              <a:spcBef>
                <a:spcPts val="0"/>
              </a:spcBef>
              <a:buNone/>
              <a:defRPr sz="14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6" name="Picture Placeholder 8">
            <a:extLst>
              <a:ext uri="{FF2B5EF4-FFF2-40B4-BE49-F238E27FC236}">
                <a16:creationId xmlns:a16="http://schemas.microsoft.com/office/drawing/2014/main" id="{3B652552-1A5B-4884-9BDF-1A2663959342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4234542"/>
            <a:ext cx="12191999" cy="262345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36" name="Date Placeholder 3">
            <a:extLst>
              <a:ext uri="{FF2B5EF4-FFF2-40B4-BE49-F238E27FC236}">
                <a16:creationId xmlns:a16="http://schemas.microsoft.com/office/drawing/2014/main" id="{5C7A8808-3BA5-498D-8E57-CAB9DF01825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pc="1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37" name="Footer Placeholder 4">
            <a:extLst>
              <a:ext uri="{FF2B5EF4-FFF2-40B4-BE49-F238E27FC236}">
                <a16:creationId xmlns:a16="http://schemas.microsoft.com/office/drawing/2014/main" id="{742EE3D7-DACC-458E-82B0-EC87F8BAE87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i="0" cap="all" spc="1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defRPr>
            </a:lvl1pPr>
          </a:lstStyle>
          <a:p>
            <a:r>
              <a:rPr lang="en-US" dirty="0"/>
              <a:t>Pitch deck</a:t>
            </a:r>
          </a:p>
        </p:txBody>
      </p:sp>
      <p:sp>
        <p:nvSpPr>
          <p:cNvPr id="38" name="Slide Number Placeholder 5">
            <a:extLst>
              <a:ext uri="{FF2B5EF4-FFF2-40B4-BE49-F238E27FC236}">
                <a16:creationId xmlns:a16="http://schemas.microsoft.com/office/drawing/2014/main" id="{8ED908E6-B839-44D9-AFFC-E5E5E592E5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pc="1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fld id="{EA87306C-81BA-4795-A5CA-9392456A8C1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22268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r Competi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41225E-57F6-4605-A684-F9B30F1F66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9568" y="1366084"/>
            <a:ext cx="4028188" cy="1633067"/>
          </a:xfrm>
          <a:prstGeom prst="rect">
            <a:avLst/>
          </a:prstGeom>
        </p:spPr>
        <p:txBody>
          <a:bodyPr anchor="b"/>
          <a:lstStyle>
            <a:lvl1pPr>
              <a:defRPr sz="2400" cap="all" spc="100" baseline="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7" name="Picture Placeholder 8">
            <a:extLst>
              <a:ext uri="{FF2B5EF4-FFF2-40B4-BE49-F238E27FC236}">
                <a16:creationId xmlns:a16="http://schemas.microsoft.com/office/drawing/2014/main" id="{C93927AF-DF09-4CE5-8767-B2ECF0215BF5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837756" y="0"/>
            <a:ext cx="7354243" cy="286247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AE2342C8-E968-4F49-930C-F5C43F88F0B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19728" y="3365447"/>
            <a:ext cx="4953000" cy="379504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1800" cap="all" spc="1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FE8D114B-8AAB-41D6-AFCF-750066A6529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19728" y="3744950"/>
            <a:ext cx="4953000" cy="2298041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DCCC938D-0BC7-4BBB-BBF2-B830D9D0C13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400800" y="3365447"/>
            <a:ext cx="4953000" cy="379504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1800" cap="all" spc="1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796405D2-E28F-41EC-844E-034C5D70725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400800" y="3744950"/>
            <a:ext cx="4953000" cy="2298041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8751D887-2419-4911-A7CC-9B5A598D71E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pc="100" baseline="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B8B214E0-C574-4CE5-8FF0-E0F965A4A06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i="0" cap="all" spc="100" baseline="0">
                <a:solidFill>
                  <a:schemeClr val="bg2">
                    <a:lumMod val="50000"/>
                  </a:schemeClr>
                </a:solidFill>
                <a:latin typeface="+mj-lt"/>
              </a:defRPr>
            </a:lvl1pPr>
          </a:lstStyle>
          <a:p>
            <a:r>
              <a:rPr lang="en-US" dirty="0"/>
              <a:t>Pitch deck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6C033920-FB08-49F3-8A75-14E68EF78DB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pc="100" baseline="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EA87306C-81BA-4795-A5CA-9392456A8C1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19510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r Competition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Graphic 48">
            <a:extLst>
              <a:ext uri="{FF2B5EF4-FFF2-40B4-BE49-F238E27FC236}">
                <a16:creationId xmlns:a16="http://schemas.microsoft.com/office/drawing/2014/main" id="{CC3C8467-268E-4ABA-B4F5-0808AFBB27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" y="6237133"/>
            <a:ext cx="12191999" cy="620867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69FF8FD-CDD1-4BEE-8DB9-0CD4BDE983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7335793" y="766762"/>
            <a:ext cx="0" cy="4903903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09F1257F-A86F-48F4-BFFA-9BFB4355ED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rot="5400000">
            <a:off x="7334351" y="757238"/>
            <a:ext cx="0" cy="4903903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B1799781-E0A0-4C4E-A069-37290BED8F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40427" y="136526"/>
            <a:ext cx="5272746" cy="872764"/>
          </a:xfrm>
          <a:prstGeom prst="rect">
            <a:avLst/>
          </a:prstGeom>
        </p:spPr>
        <p:txBody>
          <a:bodyPr anchor="b" anchorCtr="0"/>
          <a:lstStyle>
            <a:lvl1pPr>
              <a:defRPr sz="2400" cap="all" spc="100" baseline="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40" name="Text Placeholder 10">
            <a:extLst>
              <a:ext uri="{FF2B5EF4-FFF2-40B4-BE49-F238E27FC236}">
                <a16:creationId xmlns:a16="http://schemas.microsoft.com/office/drawing/2014/main" id="{FD164278-C8C4-4514-8B3E-9505CB67474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479833" y="2992227"/>
            <a:ext cx="2395991" cy="426393"/>
          </a:xfrm>
          <a:prstGeom prst="rect">
            <a:avLst/>
          </a:prstGeom>
        </p:spPr>
        <p:txBody>
          <a:bodyPr anchor="ctr" anchorCtr="0"/>
          <a:lstStyle>
            <a:lvl1pPr marL="0" indent="0" algn="r">
              <a:buNone/>
              <a:defRPr sz="1400" cap="all" spc="100" baseline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name</a:t>
            </a:r>
          </a:p>
        </p:txBody>
      </p:sp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279C2E31-7298-0176-1525-0D87EF8385D9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425599" y="4156201"/>
            <a:ext cx="640080" cy="615553"/>
          </a:xfrm>
          <a:prstGeom prst="rect">
            <a:avLst/>
          </a:prstGeom>
          <a:ln w="28575">
            <a:solidFill>
              <a:schemeClr val="accent3">
                <a:lumMod val="75000"/>
              </a:schemeClr>
            </a:solidFill>
          </a:ln>
        </p:spPr>
        <p:txBody>
          <a:bodyPr lIns="182880" tIns="182880" rIns="182880" bIns="182880" anchor="ctr">
            <a:sp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cap="all" spc="100" baseline="0">
                <a:solidFill>
                  <a:schemeClr val="accent3">
                    <a:lumMod val="7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38" name="Text Placeholder 10">
            <a:extLst>
              <a:ext uri="{FF2B5EF4-FFF2-40B4-BE49-F238E27FC236}">
                <a16:creationId xmlns:a16="http://schemas.microsoft.com/office/drawing/2014/main" id="{5D896357-F0C4-4728-BE54-A809E6E3100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95998" y="311795"/>
            <a:ext cx="2514603" cy="426393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1400" cap="all" spc="100" baseline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name</a:t>
            </a:r>
          </a:p>
        </p:txBody>
      </p:sp>
      <p:sp>
        <p:nvSpPr>
          <p:cNvPr id="47" name="Text Placeholder 10">
            <a:extLst>
              <a:ext uri="{FF2B5EF4-FFF2-40B4-BE49-F238E27FC236}">
                <a16:creationId xmlns:a16="http://schemas.microsoft.com/office/drawing/2014/main" id="{449D2BE7-8177-406D-94BB-001D561B5A89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173125" y="2202522"/>
            <a:ext cx="640080" cy="615553"/>
          </a:xfrm>
          <a:prstGeom prst="rect">
            <a:avLst/>
          </a:prstGeom>
          <a:ln w="28575">
            <a:solidFill>
              <a:schemeClr val="tx1"/>
            </a:solidFill>
          </a:ln>
        </p:spPr>
        <p:txBody>
          <a:bodyPr lIns="182880" tIns="182880" rIns="182880" bIns="182880" anchor="ctr">
            <a:sp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cap="all" spc="100" baseline="0">
                <a:solidFill>
                  <a:schemeClr val="accent4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C85DBB47-8DD5-9E71-081A-EBA598136064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242991" y="4718766"/>
            <a:ext cx="640080" cy="615553"/>
          </a:xfrm>
          <a:prstGeom prst="rect">
            <a:avLst/>
          </a:prstGeom>
          <a:ln w="28575">
            <a:solidFill>
              <a:schemeClr val="accent1">
                <a:lumMod val="50000"/>
              </a:schemeClr>
            </a:solidFill>
          </a:ln>
        </p:spPr>
        <p:txBody>
          <a:bodyPr lIns="182880" tIns="182880" rIns="182880" bIns="182880" anchor="ctr">
            <a:sp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cap="all" spc="100" baseline="0">
                <a:solidFill>
                  <a:schemeClr val="accent1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39" name="Text Placeholder 10">
            <a:extLst>
              <a:ext uri="{FF2B5EF4-FFF2-40B4-BE49-F238E27FC236}">
                <a16:creationId xmlns:a16="http://schemas.microsoft.com/office/drawing/2014/main" id="{C40D7D1C-3379-42CE-B3D7-A585CDECBD1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95997" y="5683895"/>
            <a:ext cx="2514603" cy="426393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1400" cap="all" spc="100" baseline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name</a:t>
            </a:r>
          </a:p>
        </p:txBody>
      </p:sp>
      <p:sp>
        <p:nvSpPr>
          <p:cNvPr id="42" name="Text Placeholder 10">
            <a:extLst>
              <a:ext uri="{FF2B5EF4-FFF2-40B4-BE49-F238E27FC236}">
                <a16:creationId xmlns:a16="http://schemas.microsoft.com/office/drawing/2014/main" id="{CB13D4EF-593A-4D3C-9712-515EE5A358A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951304" y="1501717"/>
            <a:ext cx="2107096" cy="984885"/>
          </a:xfrm>
          <a:prstGeom prst="rect">
            <a:avLst/>
          </a:prstGeom>
          <a:ln w="28575">
            <a:solidFill>
              <a:schemeClr val="accent6">
                <a:lumMod val="50000"/>
              </a:schemeClr>
            </a:solidFill>
          </a:ln>
        </p:spPr>
        <p:txBody>
          <a:bodyPr tIns="182880" bIns="182880" anchor="ctr">
            <a:sp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 cap="all" spc="100" baseline="0">
                <a:solidFill>
                  <a:schemeClr val="accent6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name</a:t>
            </a:r>
          </a:p>
        </p:txBody>
      </p:sp>
      <p:sp>
        <p:nvSpPr>
          <p:cNvPr id="7" name="Text Placeholder 10">
            <a:extLst>
              <a:ext uri="{FF2B5EF4-FFF2-40B4-BE49-F238E27FC236}">
                <a16:creationId xmlns:a16="http://schemas.microsoft.com/office/drawing/2014/main" id="{B6D5964F-25E2-08E6-D7F9-57498E1077A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920968" y="3742479"/>
            <a:ext cx="640080" cy="615553"/>
          </a:xfrm>
          <a:prstGeom prst="rect">
            <a:avLst/>
          </a:prstGeom>
          <a:ln w="28575">
            <a:solidFill>
              <a:schemeClr val="bg2">
                <a:lumMod val="50000"/>
              </a:schemeClr>
            </a:solidFill>
          </a:ln>
        </p:spPr>
        <p:txBody>
          <a:bodyPr lIns="182880" tIns="182880" rIns="182880" bIns="182880" anchor="ctr">
            <a:sp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cap="all" spc="100" baseline="0">
                <a:solidFill>
                  <a:schemeClr val="bg2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41" name="Text Placeholder 10">
            <a:extLst>
              <a:ext uri="{FF2B5EF4-FFF2-40B4-BE49-F238E27FC236}">
                <a16:creationId xmlns:a16="http://schemas.microsoft.com/office/drawing/2014/main" id="{45FF02C4-FA25-4AE4-B4EF-D106CDD0FEB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805764" y="3002166"/>
            <a:ext cx="2250652" cy="426393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1400" cap="all" spc="100" baseline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name</a:t>
            </a:r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DA2CADC9-297F-AAB7-386E-C6A99079B70A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738360" y="4305044"/>
            <a:ext cx="640080" cy="615553"/>
          </a:xfrm>
          <a:prstGeom prst="rect">
            <a:avLst/>
          </a:prstGeom>
          <a:ln w="28575">
            <a:solidFill>
              <a:schemeClr val="bg2">
                <a:lumMod val="75000"/>
              </a:schemeClr>
            </a:solidFill>
          </a:ln>
        </p:spPr>
        <p:txBody>
          <a:bodyPr lIns="182880" tIns="182880" rIns="182880" bIns="182880" anchor="ctr">
            <a:sp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cap="all" spc="100" baseline="0">
                <a:solidFill>
                  <a:schemeClr val="bg2">
                    <a:lumMod val="7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5129BD8-DBDF-484C-89DD-80EDD7B827E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CF621E8-9FBF-4DC8-AA1D-234C0A47D7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Pitch deck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C1D5819-A04D-4AB0-A144-E7BBA34003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A87306C-81BA-4795-A5CA-9392456A8C1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08472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wth Strateg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8B3D21-9143-4E6D-87CD-82F00F7DC6F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7314" y="136525"/>
            <a:ext cx="5268686" cy="861077"/>
          </a:xfrm>
          <a:prstGeom prst="rect">
            <a:avLst/>
          </a:prstGeom>
        </p:spPr>
        <p:txBody>
          <a:bodyPr anchor="b" anchorCtr="0"/>
          <a:lstStyle>
            <a:lvl1pPr>
              <a:defRPr sz="2400" cap="all" spc="100" baseline="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235C24E7-D67D-40AA-B6B1-AE47659E18EC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820438" y="1011439"/>
            <a:ext cx="5268686" cy="568896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2000" cap="none" spc="100" baseline="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19" name="Text Placeholder 14">
            <a:extLst>
              <a:ext uri="{FF2B5EF4-FFF2-40B4-BE49-F238E27FC236}">
                <a16:creationId xmlns:a16="http://schemas.microsoft.com/office/drawing/2014/main" id="{A756E9B8-BA57-4251-A0E6-DDADC29D95B9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20666" y="2044485"/>
            <a:ext cx="1584471" cy="1121230"/>
          </a:xfrm>
          <a:prstGeom prst="rect">
            <a:avLst/>
          </a:prstGeom>
          <a:ln w="28575">
            <a:solidFill>
              <a:schemeClr val="accent5">
                <a:lumMod val="50000"/>
              </a:schemeClr>
            </a:solidFill>
          </a:ln>
        </p:spPr>
        <p:txBody>
          <a:bodyPr lIns="182880" rIns="182880" anchor="ctr"/>
          <a:lstStyle>
            <a:lvl1pPr marL="0" indent="0" algn="ctr">
              <a:lnSpc>
                <a:spcPct val="100000"/>
              </a:lnSpc>
              <a:buNone/>
              <a:defRPr sz="2000" cap="all" spc="2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name</a:t>
            </a:r>
          </a:p>
        </p:txBody>
      </p:sp>
      <p:sp>
        <p:nvSpPr>
          <p:cNvPr id="20" name="Text Placeholder 14">
            <a:extLst>
              <a:ext uri="{FF2B5EF4-FFF2-40B4-BE49-F238E27FC236}">
                <a16:creationId xmlns:a16="http://schemas.microsoft.com/office/drawing/2014/main" id="{C0B962B5-0EC7-48EC-A687-C206A69C56D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727695" y="2044485"/>
            <a:ext cx="3081975" cy="1121230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 cap="none" spc="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2" name="Text Placeholder 14">
            <a:extLst>
              <a:ext uri="{FF2B5EF4-FFF2-40B4-BE49-F238E27FC236}">
                <a16:creationId xmlns:a16="http://schemas.microsoft.com/office/drawing/2014/main" id="{1314A100-8075-4D1D-995C-34F5838D58F2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920666" y="3428263"/>
            <a:ext cx="1584471" cy="1121230"/>
          </a:xfrm>
          <a:prstGeom prst="rect">
            <a:avLst/>
          </a:prstGeom>
          <a:ln w="28575">
            <a:solidFill>
              <a:schemeClr val="accent5">
                <a:lumMod val="50000"/>
              </a:schemeClr>
            </a:solidFill>
          </a:ln>
        </p:spPr>
        <p:txBody>
          <a:bodyPr lIns="182880" rIns="182880" anchor="ctr"/>
          <a:lstStyle>
            <a:lvl1pPr marL="0" indent="0" algn="ctr">
              <a:lnSpc>
                <a:spcPct val="100000"/>
              </a:lnSpc>
              <a:buNone/>
              <a:defRPr sz="2000" cap="all" spc="2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name</a:t>
            </a:r>
          </a:p>
        </p:txBody>
      </p:sp>
      <p:sp>
        <p:nvSpPr>
          <p:cNvPr id="23" name="Text Placeholder 14">
            <a:extLst>
              <a:ext uri="{FF2B5EF4-FFF2-40B4-BE49-F238E27FC236}">
                <a16:creationId xmlns:a16="http://schemas.microsoft.com/office/drawing/2014/main" id="{9C946523-4B92-4003-B43C-B01D972454F4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2727695" y="3428263"/>
            <a:ext cx="3081975" cy="1121230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 cap="none" spc="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5" name="Text Placeholder 14">
            <a:extLst>
              <a:ext uri="{FF2B5EF4-FFF2-40B4-BE49-F238E27FC236}">
                <a16:creationId xmlns:a16="http://schemas.microsoft.com/office/drawing/2014/main" id="{F9BEEAAD-CC7F-427D-BCFF-1BBA5023ABE6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920666" y="4812041"/>
            <a:ext cx="1584471" cy="1121230"/>
          </a:xfrm>
          <a:prstGeom prst="rect">
            <a:avLst/>
          </a:prstGeom>
          <a:ln w="28575">
            <a:solidFill>
              <a:schemeClr val="accent5">
                <a:lumMod val="50000"/>
              </a:schemeClr>
            </a:solidFill>
          </a:ln>
        </p:spPr>
        <p:txBody>
          <a:bodyPr lIns="182880" rIns="182880" anchor="ctr"/>
          <a:lstStyle>
            <a:lvl1pPr marL="0" indent="0" algn="ctr">
              <a:lnSpc>
                <a:spcPct val="100000"/>
              </a:lnSpc>
              <a:buNone/>
              <a:defRPr sz="2000" cap="all" spc="2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name</a:t>
            </a:r>
          </a:p>
        </p:txBody>
      </p:sp>
      <p:sp>
        <p:nvSpPr>
          <p:cNvPr id="26" name="Text Placeholder 14">
            <a:extLst>
              <a:ext uri="{FF2B5EF4-FFF2-40B4-BE49-F238E27FC236}">
                <a16:creationId xmlns:a16="http://schemas.microsoft.com/office/drawing/2014/main" id="{B6693A35-4411-4FE2-82FD-5D30D8D62AF3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2727695" y="4812041"/>
            <a:ext cx="3081975" cy="1121230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 cap="none" spc="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7" name="Date Placeholder 3">
            <a:extLst>
              <a:ext uri="{FF2B5EF4-FFF2-40B4-BE49-F238E27FC236}">
                <a16:creationId xmlns:a16="http://schemas.microsoft.com/office/drawing/2014/main" id="{B658EBA7-4275-488A-B86F-67B70609FC9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15906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pc="100" baseline="0">
                <a:solidFill>
                  <a:schemeClr val="bg2">
                    <a:lumMod val="50000"/>
                  </a:schemeClr>
                </a:solidFill>
                <a:effectLst/>
              </a:defRPr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7" name="Picture Placeholder 8">
            <a:extLst>
              <a:ext uri="{FF2B5EF4-FFF2-40B4-BE49-F238E27FC236}">
                <a16:creationId xmlns:a16="http://schemas.microsoft.com/office/drawing/2014/main" id="{93D3F372-68E2-486A-A105-748C2BB245A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683831" y="0"/>
            <a:ext cx="5508168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27" name="Footer Placeholder 4">
            <a:extLst>
              <a:ext uri="{FF2B5EF4-FFF2-40B4-BE49-F238E27FC236}">
                <a16:creationId xmlns:a16="http://schemas.microsoft.com/office/drawing/2014/main" id="{A59824DA-522A-4135-800A-60F504928B2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473608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i="0" cap="all" spc="1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defRPr>
            </a:lvl1pPr>
          </a:lstStyle>
          <a:p>
            <a:r>
              <a:rPr lang="en-US" dirty="0"/>
              <a:t>Pitch deck</a:t>
            </a:r>
          </a:p>
        </p:txBody>
      </p:sp>
      <p:sp>
        <p:nvSpPr>
          <p:cNvPr id="28" name="Slide Number Placeholder 5">
            <a:extLst>
              <a:ext uri="{FF2B5EF4-FFF2-40B4-BE49-F238E27FC236}">
                <a16:creationId xmlns:a16="http://schemas.microsoft.com/office/drawing/2014/main" id="{8D667147-015B-4B04-886E-3451355DC7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791700" y="6356350"/>
            <a:ext cx="1562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pc="1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fld id="{EA87306C-81BA-4795-A5CA-9392456A8C1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12061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Yr Action Pla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1A378E50-94EF-4230-91B3-4CDA4804D4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2749477" y="4411918"/>
            <a:ext cx="7895340" cy="344415"/>
            <a:chOff x="2749477" y="4411918"/>
            <a:chExt cx="7895340" cy="344415"/>
          </a:xfrm>
        </p:grpSpPr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3FDF687F-1594-4839-AA46-5DACB2E040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749477" y="4411918"/>
              <a:ext cx="1260" cy="344415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EAD917A9-665D-46F4-8911-E2881838B6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699668" y="4411918"/>
              <a:ext cx="1260" cy="344415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>
              <a:extLst>
                <a:ext uri="{FF2B5EF4-FFF2-40B4-BE49-F238E27FC236}">
                  <a16:creationId xmlns:a16="http://schemas.microsoft.com/office/drawing/2014/main" id="{37D52265-C77D-45A6-96A5-2656848A31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643557" y="4411918"/>
              <a:ext cx="1260" cy="344415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4075B284-B3F9-49E3-A5BC-FBFD2C706C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2750737" y="2675138"/>
            <a:ext cx="6313957" cy="344415"/>
            <a:chOff x="2750737" y="2675138"/>
            <a:chExt cx="6313957" cy="344415"/>
          </a:xfrm>
        </p:grpSpPr>
        <p:cxnSp>
          <p:nvCxnSpPr>
            <p:cNvPr id="148" name="Straight Connector 147">
              <a:extLst>
                <a:ext uri="{FF2B5EF4-FFF2-40B4-BE49-F238E27FC236}">
                  <a16:creationId xmlns:a16="http://schemas.microsoft.com/office/drawing/2014/main" id="{1D75FFD8-965E-47C7-B05F-A941B5164A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2750737" y="2675138"/>
              <a:ext cx="1260" cy="344415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0" name="Straight Connector 149">
              <a:extLst>
                <a:ext uri="{FF2B5EF4-FFF2-40B4-BE49-F238E27FC236}">
                  <a16:creationId xmlns:a16="http://schemas.microsoft.com/office/drawing/2014/main" id="{ABDDFF1A-AABD-4DA5-9811-02C4149132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5116887" y="2675138"/>
              <a:ext cx="1260" cy="344415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2" name="Straight Connector 151">
              <a:extLst>
                <a:ext uri="{FF2B5EF4-FFF2-40B4-BE49-F238E27FC236}">
                  <a16:creationId xmlns:a16="http://schemas.microsoft.com/office/drawing/2014/main" id="{7862A0FB-DDED-42C5-B28D-D466080F46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9063434" y="2675138"/>
              <a:ext cx="1260" cy="344415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Title 3">
            <a:extLst>
              <a:ext uri="{FF2B5EF4-FFF2-40B4-BE49-F238E27FC236}">
                <a16:creationId xmlns:a16="http://schemas.microsoft.com/office/drawing/2014/main" id="{7CD073CE-AA33-40C2-9636-3F5C236050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49477" y="615860"/>
            <a:ext cx="6313956" cy="710964"/>
          </a:xfrm>
          <a:prstGeom prst="rect">
            <a:avLst/>
          </a:prstGeom>
          <a:ln w="28575">
            <a:solidFill>
              <a:schemeClr val="accent2"/>
            </a:solidFill>
          </a:ln>
        </p:spPr>
        <p:txBody>
          <a:bodyPr wrap="square" tIns="182880" bIns="182880" anchor="ctr" anchorCtr="0">
            <a:spAutoFit/>
          </a:bodyPr>
          <a:lstStyle>
            <a:lvl1pPr algn="ctr">
              <a:defRPr sz="2400" cap="all" spc="100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58" name="Text Placeholder 14">
            <a:extLst>
              <a:ext uri="{FF2B5EF4-FFF2-40B4-BE49-F238E27FC236}">
                <a16:creationId xmlns:a16="http://schemas.microsoft.com/office/drawing/2014/main" id="{FC053B39-4BE6-44B3-8D93-ED230B1611A4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2029367" y="2170733"/>
            <a:ext cx="1440088" cy="469597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59" name="Text Placeholder 14">
            <a:extLst>
              <a:ext uri="{FF2B5EF4-FFF2-40B4-BE49-F238E27FC236}">
                <a16:creationId xmlns:a16="http://schemas.microsoft.com/office/drawing/2014/main" id="{95F74BD3-C751-4644-9E0D-36D890A69E6E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4397612" y="2170733"/>
            <a:ext cx="1440088" cy="469597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60" name="Text Placeholder 14">
            <a:extLst>
              <a:ext uri="{FF2B5EF4-FFF2-40B4-BE49-F238E27FC236}">
                <a16:creationId xmlns:a16="http://schemas.microsoft.com/office/drawing/2014/main" id="{3D5CF2BE-8C0B-408F-AEEB-45E3B588305D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8344687" y="2170733"/>
            <a:ext cx="1440088" cy="469597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56" name="Text Placeholder 14">
            <a:extLst>
              <a:ext uri="{FF2B5EF4-FFF2-40B4-BE49-F238E27FC236}">
                <a16:creationId xmlns:a16="http://schemas.microsoft.com/office/drawing/2014/main" id="{4A07D9B0-4F06-4D69-B211-37FC634E5084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696804" y="2678434"/>
            <a:ext cx="1021001" cy="65227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000" cap="none" spc="1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 year</a:t>
            </a:r>
          </a:p>
        </p:txBody>
      </p:sp>
      <p:sp>
        <p:nvSpPr>
          <p:cNvPr id="20" name="Text Placeholder 14">
            <a:extLst>
              <a:ext uri="{FF2B5EF4-FFF2-40B4-BE49-F238E27FC236}">
                <a16:creationId xmlns:a16="http://schemas.microsoft.com/office/drawing/2014/main" id="{E36FDE7A-7F96-4A7E-AB4F-DBCEFD81C3B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712346" y="3170170"/>
            <a:ext cx="495300" cy="652276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21" name="Text Placeholder 14">
            <a:extLst>
              <a:ext uri="{FF2B5EF4-FFF2-40B4-BE49-F238E27FC236}">
                <a16:creationId xmlns:a16="http://schemas.microsoft.com/office/drawing/2014/main" id="{C3C9C771-CEBA-46FF-9941-0F82E4028CC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501761" y="3170170"/>
            <a:ext cx="495300" cy="652276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22" name="Text Placeholder 14">
            <a:extLst>
              <a:ext uri="{FF2B5EF4-FFF2-40B4-BE49-F238E27FC236}">
                <a16:creationId xmlns:a16="http://schemas.microsoft.com/office/drawing/2014/main" id="{945F6154-355B-4195-8155-1E8C079CDEE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291176" y="3170170"/>
            <a:ext cx="495300" cy="652276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23" name="Text Placeholder 14">
            <a:extLst>
              <a:ext uri="{FF2B5EF4-FFF2-40B4-BE49-F238E27FC236}">
                <a16:creationId xmlns:a16="http://schemas.microsoft.com/office/drawing/2014/main" id="{B8E228D5-C0F1-4215-8880-B28856B6F77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080591" y="3170170"/>
            <a:ext cx="495300" cy="652276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24" name="Text Placeholder 14">
            <a:extLst>
              <a:ext uri="{FF2B5EF4-FFF2-40B4-BE49-F238E27FC236}">
                <a16:creationId xmlns:a16="http://schemas.microsoft.com/office/drawing/2014/main" id="{5568E40A-0330-4C80-9F64-FB6C4B7CC11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810807" y="3170170"/>
            <a:ext cx="615310" cy="652276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25" name="Text Placeholder 14">
            <a:extLst>
              <a:ext uri="{FF2B5EF4-FFF2-40B4-BE49-F238E27FC236}">
                <a16:creationId xmlns:a16="http://schemas.microsoft.com/office/drawing/2014/main" id="{EC8A3FD2-F6F6-40A0-89E1-7769CBB8D4B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659421" y="3170170"/>
            <a:ext cx="495300" cy="652276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26" name="Text Placeholder 14">
            <a:extLst>
              <a:ext uri="{FF2B5EF4-FFF2-40B4-BE49-F238E27FC236}">
                <a16:creationId xmlns:a16="http://schemas.microsoft.com/office/drawing/2014/main" id="{A882D901-8E7C-431B-B6E9-14C8BD5B22C0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448836" y="3170170"/>
            <a:ext cx="495300" cy="652276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27" name="Text Placeholder 14">
            <a:extLst>
              <a:ext uri="{FF2B5EF4-FFF2-40B4-BE49-F238E27FC236}">
                <a16:creationId xmlns:a16="http://schemas.microsoft.com/office/drawing/2014/main" id="{2051E2EF-F729-4B79-8CD4-C0D60EE9AD08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238251" y="3170170"/>
            <a:ext cx="495300" cy="652276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28" name="Text Placeholder 14">
            <a:extLst>
              <a:ext uri="{FF2B5EF4-FFF2-40B4-BE49-F238E27FC236}">
                <a16:creationId xmlns:a16="http://schemas.microsoft.com/office/drawing/2014/main" id="{A8A6BF26-67C7-4AFD-82B4-5F8831E6276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027666" y="3170170"/>
            <a:ext cx="495300" cy="652276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29" name="Text Placeholder 14">
            <a:extLst>
              <a:ext uri="{FF2B5EF4-FFF2-40B4-BE49-F238E27FC236}">
                <a16:creationId xmlns:a16="http://schemas.microsoft.com/office/drawing/2014/main" id="{9D579002-8C14-4A35-90BB-43E508420D98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817081" y="3170170"/>
            <a:ext cx="495300" cy="652276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30" name="Text Placeholder 14">
            <a:extLst>
              <a:ext uri="{FF2B5EF4-FFF2-40B4-BE49-F238E27FC236}">
                <a16:creationId xmlns:a16="http://schemas.microsoft.com/office/drawing/2014/main" id="{AA2D386B-15E3-4543-8D79-5B890CB60E7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606496" y="3170170"/>
            <a:ext cx="495300" cy="652276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31" name="Text Placeholder 14">
            <a:extLst>
              <a:ext uri="{FF2B5EF4-FFF2-40B4-BE49-F238E27FC236}">
                <a16:creationId xmlns:a16="http://schemas.microsoft.com/office/drawing/2014/main" id="{D1BBCCCB-0A70-4CE2-AC23-DC53C20096BA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0395907" y="3170170"/>
            <a:ext cx="495300" cy="652276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61" name="Text Placeholder 14">
            <a:extLst>
              <a:ext uri="{FF2B5EF4-FFF2-40B4-BE49-F238E27FC236}">
                <a16:creationId xmlns:a16="http://schemas.microsoft.com/office/drawing/2014/main" id="{83DD38EA-382F-4255-927F-5F23153D51A7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2029367" y="3973320"/>
            <a:ext cx="1440088" cy="40878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62" name="Text Placeholder 14">
            <a:extLst>
              <a:ext uri="{FF2B5EF4-FFF2-40B4-BE49-F238E27FC236}">
                <a16:creationId xmlns:a16="http://schemas.microsoft.com/office/drawing/2014/main" id="{DDBB317C-ECEA-48F8-B070-51A7C7B4CDB2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5976442" y="3973320"/>
            <a:ext cx="1440088" cy="40878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63" name="Text Placeholder 14">
            <a:extLst>
              <a:ext uri="{FF2B5EF4-FFF2-40B4-BE49-F238E27FC236}">
                <a16:creationId xmlns:a16="http://schemas.microsoft.com/office/drawing/2014/main" id="{5C19CD78-318A-4E21-9027-254A8711F4C1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9923517" y="3973320"/>
            <a:ext cx="1440088" cy="40878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cap="none" spc="1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57" name="Text Placeholder 14">
            <a:extLst>
              <a:ext uri="{FF2B5EF4-FFF2-40B4-BE49-F238E27FC236}">
                <a16:creationId xmlns:a16="http://schemas.microsoft.com/office/drawing/2014/main" id="{A437805B-FB40-4996-AD55-1BF1A2D64F0B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696804" y="4376510"/>
            <a:ext cx="1021001" cy="65227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000" cap="none" spc="1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 year</a:t>
            </a:r>
          </a:p>
        </p:txBody>
      </p:sp>
      <p:sp>
        <p:nvSpPr>
          <p:cNvPr id="32" name="Text Placeholder 14">
            <a:extLst>
              <a:ext uri="{FF2B5EF4-FFF2-40B4-BE49-F238E27FC236}">
                <a16:creationId xmlns:a16="http://schemas.microsoft.com/office/drawing/2014/main" id="{40A55730-770B-4851-B7C1-A3AE260339EC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712346" y="4871997"/>
            <a:ext cx="495300" cy="652272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33" name="Text Placeholder 14">
            <a:extLst>
              <a:ext uri="{FF2B5EF4-FFF2-40B4-BE49-F238E27FC236}">
                <a16:creationId xmlns:a16="http://schemas.microsoft.com/office/drawing/2014/main" id="{32F5F67C-8450-4CC2-984C-18CEA2A424FA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2501761" y="4871997"/>
            <a:ext cx="495300" cy="652272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34" name="Text Placeholder 14">
            <a:extLst>
              <a:ext uri="{FF2B5EF4-FFF2-40B4-BE49-F238E27FC236}">
                <a16:creationId xmlns:a16="http://schemas.microsoft.com/office/drawing/2014/main" id="{205940B1-D0A7-4FA0-8075-1DD875262A2B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3291176" y="4871997"/>
            <a:ext cx="495300" cy="652272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35" name="Text Placeholder 14">
            <a:extLst>
              <a:ext uri="{FF2B5EF4-FFF2-40B4-BE49-F238E27FC236}">
                <a16:creationId xmlns:a16="http://schemas.microsoft.com/office/drawing/2014/main" id="{FF257E24-EF53-4359-8CF5-CC42A8F6618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080591" y="4871997"/>
            <a:ext cx="495300" cy="652272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36" name="Text Placeholder 14">
            <a:extLst>
              <a:ext uri="{FF2B5EF4-FFF2-40B4-BE49-F238E27FC236}">
                <a16:creationId xmlns:a16="http://schemas.microsoft.com/office/drawing/2014/main" id="{5A2166B8-0F7E-45E9-970E-79F921472A30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810807" y="4871997"/>
            <a:ext cx="615310" cy="652272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37" name="Text Placeholder 14">
            <a:extLst>
              <a:ext uri="{FF2B5EF4-FFF2-40B4-BE49-F238E27FC236}">
                <a16:creationId xmlns:a16="http://schemas.microsoft.com/office/drawing/2014/main" id="{FF45DCBF-40C1-4B85-9196-4C0237FA8CE9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5659421" y="4871997"/>
            <a:ext cx="495300" cy="652272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38" name="Text Placeholder 14">
            <a:extLst>
              <a:ext uri="{FF2B5EF4-FFF2-40B4-BE49-F238E27FC236}">
                <a16:creationId xmlns:a16="http://schemas.microsoft.com/office/drawing/2014/main" id="{E0182695-A664-4408-ACB6-D9273831D560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6448836" y="4871997"/>
            <a:ext cx="495300" cy="652272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39" name="Text Placeholder 14">
            <a:extLst>
              <a:ext uri="{FF2B5EF4-FFF2-40B4-BE49-F238E27FC236}">
                <a16:creationId xmlns:a16="http://schemas.microsoft.com/office/drawing/2014/main" id="{2928531F-4FEC-4B06-9428-27244D33B936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7238251" y="4871997"/>
            <a:ext cx="495300" cy="652272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40" name="Text Placeholder 14">
            <a:extLst>
              <a:ext uri="{FF2B5EF4-FFF2-40B4-BE49-F238E27FC236}">
                <a16:creationId xmlns:a16="http://schemas.microsoft.com/office/drawing/2014/main" id="{E678C8DB-AF28-4A99-B976-36F54BA279CD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8027666" y="4871997"/>
            <a:ext cx="495300" cy="652272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41" name="Text Placeholder 14">
            <a:extLst>
              <a:ext uri="{FF2B5EF4-FFF2-40B4-BE49-F238E27FC236}">
                <a16:creationId xmlns:a16="http://schemas.microsoft.com/office/drawing/2014/main" id="{FB1CBFC6-0E9C-4ECA-A915-798C00479D6B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8817081" y="4871997"/>
            <a:ext cx="495300" cy="652272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42" name="Text Placeholder 14">
            <a:extLst>
              <a:ext uri="{FF2B5EF4-FFF2-40B4-BE49-F238E27FC236}">
                <a16:creationId xmlns:a16="http://schemas.microsoft.com/office/drawing/2014/main" id="{B4EC71CB-AE6D-46A0-87B4-6E2BD6A1CF6F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9606496" y="4871997"/>
            <a:ext cx="495300" cy="652272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43" name="Text Placeholder 14">
            <a:extLst>
              <a:ext uri="{FF2B5EF4-FFF2-40B4-BE49-F238E27FC236}">
                <a16:creationId xmlns:a16="http://schemas.microsoft.com/office/drawing/2014/main" id="{16A1EE39-3790-4721-9E09-19024F590A96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10395907" y="4871997"/>
            <a:ext cx="495300" cy="652272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Add text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D4F8B141-9EE2-47E7-AF2A-94CECF9077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2047081" y="4694680"/>
            <a:ext cx="8510121" cy="0"/>
            <a:chOff x="1504814" y="2488864"/>
            <a:chExt cx="8510121" cy="0"/>
          </a:xfrm>
        </p:grpSpPr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0D73D561-653C-420E-BC66-5DA51DD36C8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504814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D3729D46-C590-474A-BF51-5B9D4359EB7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301137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148D21A3-16A8-4ECB-832A-29159F1D20E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3083776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DB217E3B-A68A-4BBD-889D-C078F6616CB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3880099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3AC64796-B68D-4AE1-A16E-54663926A7F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4655896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869D787A-5A6E-4ADB-BAAA-FC5EF3EF1BE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452219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1E371F89-9862-4F45-9CA4-A53BF2C3F72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6234858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819AC00F-FB14-4E51-ABB2-C72FB6C0A0F7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7031181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E083D041-D6E2-4DFF-A37E-21E03F46AF9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7813820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E4589E1D-9976-4550-917F-D88195CDCE9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10143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1065CC16-DED3-4048-8705-CA87554422D7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399625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3" name="Group 132">
            <a:extLst>
              <a:ext uri="{FF2B5EF4-FFF2-40B4-BE49-F238E27FC236}">
                <a16:creationId xmlns:a16="http://schemas.microsoft.com/office/drawing/2014/main" id="{4EDC1B45-4090-4B45-80FB-8DF542E67E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872910" y="4599626"/>
            <a:ext cx="8858463" cy="174171"/>
            <a:chOff x="1835966" y="4162015"/>
            <a:chExt cx="8858463" cy="174171"/>
          </a:xfrm>
        </p:grpSpPr>
        <p:sp>
          <p:nvSpPr>
            <p:cNvPr id="90" name="Oval 234">
              <a:extLst>
                <a:ext uri="{FF2B5EF4-FFF2-40B4-BE49-F238E27FC236}">
                  <a16:creationId xmlns:a16="http://schemas.microsoft.com/office/drawing/2014/main" id="{1EFAF30E-1CB4-4DCC-B1A8-30450AECDE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1835966" y="4162015"/>
              <a:ext cx="174171" cy="174171"/>
            </a:xfrm>
            <a:prstGeom prst="rect">
              <a:avLst/>
            </a:prstGeom>
            <a:noFill/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1" name="Oval 236">
              <a:extLst>
                <a:ext uri="{FF2B5EF4-FFF2-40B4-BE49-F238E27FC236}">
                  <a16:creationId xmlns:a16="http://schemas.microsoft.com/office/drawing/2014/main" id="{A53911EE-BFCB-48ED-9821-C8FD044984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2625447" y="4162015"/>
              <a:ext cx="174171" cy="174171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2" name="Oval 238">
              <a:extLst>
                <a:ext uri="{FF2B5EF4-FFF2-40B4-BE49-F238E27FC236}">
                  <a16:creationId xmlns:a16="http://schemas.microsoft.com/office/drawing/2014/main" id="{AE84E691-02AF-4C42-B3B7-EE46E825C0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3414928" y="4162015"/>
              <a:ext cx="174171" cy="174171"/>
            </a:xfrm>
            <a:prstGeom prst="rect">
              <a:avLst/>
            </a:prstGeom>
            <a:noFill/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3" name="Oval 240">
              <a:extLst>
                <a:ext uri="{FF2B5EF4-FFF2-40B4-BE49-F238E27FC236}">
                  <a16:creationId xmlns:a16="http://schemas.microsoft.com/office/drawing/2014/main" id="{EB9041A9-2967-41AF-BE0A-A7476B97B2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4204409" y="4162015"/>
              <a:ext cx="174171" cy="174171"/>
            </a:xfrm>
            <a:prstGeom prst="rect">
              <a:avLst/>
            </a:prstGeom>
            <a:noFill/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4" name="Oval 242">
              <a:extLst>
                <a:ext uri="{FF2B5EF4-FFF2-40B4-BE49-F238E27FC236}">
                  <a16:creationId xmlns:a16="http://schemas.microsoft.com/office/drawing/2014/main" id="{2B7F05AE-8C2E-43EB-BBA0-897D173AF6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4993890" y="4162015"/>
              <a:ext cx="174171" cy="174171"/>
            </a:xfrm>
            <a:prstGeom prst="rect">
              <a:avLst/>
            </a:prstGeom>
            <a:noFill/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5" name="Oval 244">
              <a:extLst>
                <a:ext uri="{FF2B5EF4-FFF2-40B4-BE49-F238E27FC236}">
                  <a16:creationId xmlns:a16="http://schemas.microsoft.com/office/drawing/2014/main" id="{4248E8A5-3D01-49ED-BEC6-0D27C4C50B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5783371" y="4162015"/>
              <a:ext cx="174171" cy="174171"/>
            </a:xfrm>
            <a:prstGeom prst="rect">
              <a:avLst/>
            </a:prstGeom>
            <a:noFill/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6" name="Oval 246">
              <a:extLst>
                <a:ext uri="{FF2B5EF4-FFF2-40B4-BE49-F238E27FC236}">
                  <a16:creationId xmlns:a16="http://schemas.microsoft.com/office/drawing/2014/main" id="{A50B1FA2-FFAB-4A04-8C04-CF6BC1BCDC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6572852" y="4162015"/>
              <a:ext cx="174171" cy="174171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7" name="Oval 248">
              <a:extLst>
                <a:ext uri="{FF2B5EF4-FFF2-40B4-BE49-F238E27FC236}">
                  <a16:creationId xmlns:a16="http://schemas.microsoft.com/office/drawing/2014/main" id="{B70F9284-E3A9-4E8C-9C28-93D985513A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7362333" y="4162015"/>
              <a:ext cx="174171" cy="174171"/>
            </a:xfrm>
            <a:prstGeom prst="rect">
              <a:avLst/>
            </a:prstGeom>
            <a:noFill/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8" name="Oval 250">
              <a:extLst>
                <a:ext uri="{FF2B5EF4-FFF2-40B4-BE49-F238E27FC236}">
                  <a16:creationId xmlns:a16="http://schemas.microsoft.com/office/drawing/2014/main" id="{494AA308-491E-44AE-A81D-E62D362FC4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8151814" y="4162015"/>
              <a:ext cx="174171" cy="174171"/>
            </a:xfrm>
            <a:prstGeom prst="rect">
              <a:avLst/>
            </a:prstGeom>
            <a:noFill/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9" name="Oval 252">
              <a:extLst>
                <a:ext uri="{FF2B5EF4-FFF2-40B4-BE49-F238E27FC236}">
                  <a16:creationId xmlns:a16="http://schemas.microsoft.com/office/drawing/2014/main" id="{03B58A61-0691-4D1F-9A25-7CCB12DA91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8941295" y="4162015"/>
              <a:ext cx="174171" cy="174171"/>
            </a:xfrm>
            <a:prstGeom prst="rect">
              <a:avLst/>
            </a:prstGeom>
            <a:noFill/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0" name="Oval 254">
              <a:extLst>
                <a:ext uri="{FF2B5EF4-FFF2-40B4-BE49-F238E27FC236}">
                  <a16:creationId xmlns:a16="http://schemas.microsoft.com/office/drawing/2014/main" id="{57F5DE50-7369-4681-A8F6-5E935A5178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9730776" y="4162015"/>
              <a:ext cx="174171" cy="174171"/>
            </a:xfrm>
            <a:prstGeom prst="rect">
              <a:avLst/>
            </a:prstGeom>
            <a:noFill/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1" name="Oval 256">
              <a:extLst>
                <a:ext uri="{FF2B5EF4-FFF2-40B4-BE49-F238E27FC236}">
                  <a16:creationId xmlns:a16="http://schemas.microsoft.com/office/drawing/2014/main" id="{4C666F7C-EBDE-456E-B607-1E0FA69243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10520258" y="4162015"/>
              <a:ext cx="174171" cy="174171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FFFF66A7-062A-4A45-8A10-A8F847AF18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2049387" y="2999128"/>
            <a:ext cx="8510121" cy="0"/>
            <a:chOff x="1504814" y="2488864"/>
            <a:chExt cx="8510121" cy="0"/>
          </a:xfrm>
        </p:grpSpPr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A2090933-BFE5-4598-998F-C2857039426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504814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C7E50B9E-AD14-448E-B2DF-ED1D0F49086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301137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1F782020-9AE0-4B20-ACD4-057C60173A6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3083776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DE1A502D-7651-4CBE-81DE-FF4F102DAA7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3880099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>
              <a:extLst>
                <a:ext uri="{FF2B5EF4-FFF2-40B4-BE49-F238E27FC236}">
                  <a16:creationId xmlns:a16="http://schemas.microsoft.com/office/drawing/2014/main" id="{D4C29AAF-4E83-44DA-A084-3FF3C70F615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4655896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AC5616E9-1DAC-4713-A257-8682DD24AC5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452219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111">
              <a:extLst>
                <a:ext uri="{FF2B5EF4-FFF2-40B4-BE49-F238E27FC236}">
                  <a16:creationId xmlns:a16="http://schemas.microsoft.com/office/drawing/2014/main" id="{ACDC726D-AB0E-4ED3-82DB-9DD54ADB100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6234858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id="{12F1E4A6-E07E-4550-AB72-53438E0C4F0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7031181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Connector 113">
              <a:extLst>
                <a:ext uri="{FF2B5EF4-FFF2-40B4-BE49-F238E27FC236}">
                  <a16:creationId xmlns:a16="http://schemas.microsoft.com/office/drawing/2014/main" id="{6B638F82-2127-4858-AA45-F08A1CADABB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7813820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Connector 114">
              <a:extLst>
                <a:ext uri="{FF2B5EF4-FFF2-40B4-BE49-F238E27FC236}">
                  <a16:creationId xmlns:a16="http://schemas.microsoft.com/office/drawing/2014/main" id="{028005E8-9894-4966-8BDE-95577A6039D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10143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Connector 115">
              <a:extLst>
                <a:ext uri="{FF2B5EF4-FFF2-40B4-BE49-F238E27FC236}">
                  <a16:creationId xmlns:a16="http://schemas.microsoft.com/office/drawing/2014/main" id="{CFFBFEB2-9943-4D83-86DB-1A86AC15E8E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399625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4" name="Group 133">
            <a:extLst>
              <a:ext uri="{FF2B5EF4-FFF2-40B4-BE49-F238E27FC236}">
                <a16:creationId xmlns:a16="http://schemas.microsoft.com/office/drawing/2014/main" id="{67045F09-8CF5-4E51-A65C-54F8BF0158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872910" y="2903401"/>
            <a:ext cx="8858463" cy="174171"/>
            <a:chOff x="1835966" y="4162015"/>
            <a:chExt cx="8858463" cy="174171"/>
          </a:xfrm>
        </p:grpSpPr>
        <p:sp>
          <p:nvSpPr>
            <p:cNvPr id="135" name="Oval 234">
              <a:extLst>
                <a:ext uri="{FF2B5EF4-FFF2-40B4-BE49-F238E27FC236}">
                  <a16:creationId xmlns:a16="http://schemas.microsoft.com/office/drawing/2014/main" id="{09B4CFFD-0C29-4685-915E-4DC40D4DFD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1835966" y="4162015"/>
              <a:ext cx="174171" cy="174171"/>
            </a:xfrm>
            <a:prstGeom prst="rect">
              <a:avLst/>
            </a:prstGeom>
            <a:noFill/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6" name="Oval 236">
              <a:extLst>
                <a:ext uri="{FF2B5EF4-FFF2-40B4-BE49-F238E27FC236}">
                  <a16:creationId xmlns:a16="http://schemas.microsoft.com/office/drawing/2014/main" id="{736381B7-7D05-4040-9A1B-1918415768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2625447" y="4162015"/>
              <a:ext cx="174171" cy="174171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7" name="Oval 238">
              <a:extLst>
                <a:ext uri="{FF2B5EF4-FFF2-40B4-BE49-F238E27FC236}">
                  <a16:creationId xmlns:a16="http://schemas.microsoft.com/office/drawing/2014/main" id="{4F77152F-41F4-45EC-B530-B38C5111C2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3414928" y="4162015"/>
              <a:ext cx="174171" cy="174171"/>
            </a:xfrm>
            <a:prstGeom prst="rect">
              <a:avLst/>
            </a:prstGeom>
            <a:noFill/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8" name="Oval 240">
              <a:extLst>
                <a:ext uri="{FF2B5EF4-FFF2-40B4-BE49-F238E27FC236}">
                  <a16:creationId xmlns:a16="http://schemas.microsoft.com/office/drawing/2014/main" id="{8FB428D5-0A0E-4CF3-A223-9F4F7B3861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4204409" y="4162015"/>
              <a:ext cx="174171" cy="174171"/>
            </a:xfrm>
            <a:prstGeom prst="rect">
              <a:avLst/>
            </a:prstGeom>
            <a:noFill/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9" name="Oval 242">
              <a:extLst>
                <a:ext uri="{FF2B5EF4-FFF2-40B4-BE49-F238E27FC236}">
                  <a16:creationId xmlns:a16="http://schemas.microsoft.com/office/drawing/2014/main" id="{A4275727-B33C-4EB0-9E6E-7CE3356032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4993890" y="4162015"/>
              <a:ext cx="174171" cy="174171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0" name="Oval 244">
              <a:extLst>
                <a:ext uri="{FF2B5EF4-FFF2-40B4-BE49-F238E27FC236}">
                  <a16:creationId xmlns:a16="http://schemas.microsoft.com/office/drawing/2014/main" id="{7998F366-05B2-42D3-9B4E-CD7F91FB93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5783371" y="4162015"/>
              <a:ext cx="174171" cy="174171"/>
            </a:xfrm>
            <a:prstGeom prst="rect">
              <a:avLst/>
            </a:prstGeom>
            <a:noFill/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1" name="Oval 246">
              <a:extLst>
                <a:ext uri="{FF2B5EF4-FFF2-40B4-BE49-F238E27FC236}">
                  <a16:creationId xmlns:a16="http://schemas.microsoft.com/office/drawing/2014/main" id="{8593BF6C-17E2-4AB7-85D7-0B93D23768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6572852" y="4162015"/>
              <a:ext cx="174171" cy="174171"/>
            </a:xfrm>
            <a:prstGeom prst="rect">
              <a:avLst/>
            </a:prstGeom>
            <a:noFill/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2" name="Oval 248">
              <a:extLst>
                <a:ext uri="{FF2B5EF4-FFF2-40B4-BE49-F238E27FC236}">
                  <a16:creationId xmlns:a16="http://schemas.microsoft.com/office/drawing/2014/main" id="{74F85EBE-E43B-4B81-85F1-89969EC56D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7362333" y="4162015"/>
              <a:ext cx="174171" cy="174171"/>
            </a:xfrm>
            <a:prstGeom prst="rect">
              <a:avLst/>
            </a:prstGeom>
            <a:noFill/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3" name="Oval 250">
              <a:extLst>
                <a:ext uri="{FF2B5EF4-FFF2-40B4-BE49-F238E27FC236}">
                  <a16:creationId xmlns:a16="http://schemas.microsoft.com/office/drawing/2014/main" id="{16C21525-8829-45F3-8C9F-05274678E7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8151814" y="4162015"/>
              <a:ext cx="174171" cy="174171"/>
            </a:xfrm>
            <a:prstGeom prst="rect">
              <a:avLst/>
            </a:prstGeom>
            <a:noFill/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4" name="Oval 252">
              <a:extLst>
                <a:ext uri="{FF2B5EF4-FFF2-40B4-BE49-F238E27FC236}">
                  <a16:creationId xmlns:a16="http://schemas.microsoft.com/office/drawing/2014/main" id="{8FFF03BC-2EFF-4AF5-B788-A1FEA53780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8941295" y="4162015"/>
              <a:ext cx="174171" cy="174171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5" name="Oval 254">
              <a:extLst>
                <a:ext uri="{FF2B5EF4-FFF2-40B4-BE49-F238E27FC236}">
                  <a16:creationId xmlns:a16="http://schemas.microsoft.com/office/drawing/2014/main" id="{D811BD14-6461-4DD9-9A2C-BFC2C95539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9730776" y="4162015"/>
              <a:ext cx="174171" cy="174171"/>
            </a:xfrm>
            <a:prstGeom prst="rect">
              <a:avLst/>
            </a:prstGeom>
            <a:noFill/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6" name="Oval 256">
              <a:extLst>
                <a:ext uri="{FF2B5EF4-FFF2-40B4-BE49-F238E27FC236}">
                  <a16:creationId xmlns:a16="http://schemas.microsoft.com/office/drawing/2014/main" id="{929BB859-9DB9-433D-8C7B-91E7FED48B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10520258" y="4162015"/>
              <a:ext cx="174171" cy="174171"/>
            </a:xfrm>
            <a:prstGeom prst="rect">
              <a:avLst/>
            </a:prstGeom>
            <a:noFill/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159" name="Graphic 158">
            <a:extLst>
              <a:ext uri="{FF2B5EF4-FFF2-40B4-BE49-F238E27FC236}">
                <a16:creationId xmlns:a16="http://schemas.microsoft.com/office/drawing/2014/main" id="{A24C8354-AD07-4B50-9334-314D6B2B10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" y="6237133"/>
            <a:ext cx="12191999" cy="620867"/>
          </a:xfrm>
          <a:prstGeom prst="rect">
            <a:avLst/>
          </a:prstGeom>
        </p:spPr>
      </p:pic>
      <p:sp>
        <p:nvSpPr>
          <p:cNvPr id="160" name="Date Placeholder 2">
            <a:extLst>
              <a:ext uri="{FF2B5EF4-FFF2-40B4-BE49-F238E27FC236}">
                <a16:creationId xmlns:a16="http://schemas.microsoft.com/office/drawing/2014/main" id="{D3F09D93-A56A-41E4-A3BA-42472B0A38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161" name="Footer Placeholder 3">
            <a:extLst>
              <a:ext uri="{FF2B5EF4-FFF2-40B4-BE49-F238E27FC236}">
                <a16:creationId xmlns:a16="http://schemas.microsoft.com/office/drawing/2014/main" id="{5951592E-5737-43C9-B6B0-D134076610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Pitch deck</a:t>
            </a:r>
          </a:p>
        </p:txBody>
      </p:sp>
      <p:sp>
        <p:nvSpPr>
          <p:cNvPr id="162" name="Slide Number Placeholder 4">
            <a:extLst>
              <a:ext uri="{FF2B5EF4-FFF2-40B4-BE49-F238E27FC236}">
                <a16:creationId xmlns:a16="http://schemas.microsoft.com/office/drawing/2014/main" id="{3B542197-0399-4FBD-A10C-B97A68AA2A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A87306C-81BA-4795-A5CA-9392456A8C1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62562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nancia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D96D4A-16D3-4C35-A383-2DF039D54C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19728" y="59635"/>
            <a:ext cx="5854122" cy="901906"/>
          </a:xfrm>
          <a:prstGeom prst="rect">
            <a:avLst/>
          </a:prstGeom>
        </p:spPr>
        <p:txBody>
          <a:bodyPr anchor="b" anchorCtr="0"/>
          <a:lstStyle>
            <a:lvl1pPr>
              <a:defRPr sz="2400" cap="all" spc="100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FF255611-8280-41F3-A5FA-821E144AEAE7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914400" y="1084758"/>
            <a:ext cx="5759450" cy="504726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cap="all" baseline="0">
                <a:solidFill>
                  <a:schemeClr val="accent5">
                    <a:lumMod val="50000"/>
                  </a:schemeClr>
                </a:solidFill>
              </a:defRPr>
            </a:lvl1pPr>
            <a:lvl2pPr marL="457200" indent="0">
              <a:buNone/>
              <a:defRPr sz="1600" cap="all" baseline="0">
                <a:solidFill>
                  <a:schemeClr val="accent5">
                    <a:lumMod val="50000"/>
                  </a:schemeClr>
                </a:solidFill>
              </a:defRPr>
            </a:lvl2pPr>
            <a:lvl3pPr marL="914400" indent="0">
              <a:buNone/>
              <a:defRPr sz="1400" cap="all" baseline="0">
                <a:solidFill>
                  <a:schemeClr val="accent5">
                    <a:lumMod val="50000"/>
                  </a:schemeClr>
                </a:solidFill>
              </a:defRPr>
            </a:lvl3pPr>
            <a:lvl4pPr marL="1371600" indent="0">
              <a:buNone/>
              <a:defRPr sz="1200" cap="all" baseline="0">
                <a:solidFill>
                  <a:schemeClr val="accent5">
                    <a:lumMod val="50000"/>
                  </a:schemeClr>
                </a:solidFill>
              </a:defRPr>
            </a:lvl4pPr>
            <a:lvl5pPr marL="1828800" indent="0">
              <a:buNone/>
              <a:defRPr sz="1200" cap="all" baseline="0">
                <a:solidFill>
                  <a:schemeClr val="accent5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add content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3453DB9-3C4B-4136-96D2-08A7D5AD41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1464841-801A-499A-BFD2-9731D2D89C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Pitch deck</a:t>
            </a:r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A6BF61C1-4A8C-44D4-901D-E065B7B42A25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598229" y="0"/>
            <a:ext cx="459377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9C78F9D-CD73-4D53-A871-D6C0B643A6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fld id="{EA87306C-81BA-4795-A5CA-9392456A8C1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880649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r Team 4-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7726902C-381D-4629-AF04-0689A76C51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" y="4354286"/>
            <a:ext cx="12192001" cy="2503713"/>
          </a:xfrm>
          <a:prstGeom prst="rect">
            <a:avLst/>
          </a:prstGeom>
          <a:solidFill>
            <a:schemeClr val="accent5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480C3F3-53A4-4049-96CE-C6C4EB9DA62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7005" y="116648"/>
            <a:ext cx="10797991" cy="1024694"/>
          </a:xfrm>
          <a:prstGeom prst="rect">
            <a:avLst/>
          </a:prstGeom>
        </p:spPr>
        <p:txBody>
          <a:bodyPr anchor="b" anchorCtr="0"/>
          <a:lstStyle>
            <a:lvl1pPr algn="ctr">
              <a:defRPr sz="2400" cap="all" spc="100" baseline="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3F669E6E-28BD-4FC9-BFB3-B42707D25AE2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97731" y="2427897"/>
            <a:ext cx="2099702" cy="21152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B0CE1D3C-6E95-41C8-9202-B6BACEA97CB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03729" y="4750990"/>
            <a:ext cx="2487705" cy="437219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1800" cap="all" spc="100" baseline="0">
                <a:solidFill>
                  <a:schemeClr val="accent4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 name</a:t>
            </a:r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A90F4B16-F669-4D35-8B6D-5DE38097DD9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03728" y="5199750"/>
            <a:ext cx="2487705" cy="968613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4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Add title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90D56BE-BB71-4ADC-B308-883B7BB63C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03729" y="2239910"/>
            <a:ext cx="2487706" cy="2491201"/>
          </a:xfrm>
          <a:prstGeom prst="rect">
            <a:avLst/>
          </a:prstGeom>
          <a:noFill/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Picture Placeholder 9">
            <a:extLst>
              <a:ext uri="{FF2B5EF4-FFF2-40B4-BE49-F238E27FC236}">
                <a16:creationId xmlns:a16="http://schemas.microsoft.com/office/drawing/2014/main" id="{24532133-7BD7-49DF-96C1-B4A992CE4DF0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3667826" y="2427897"/>
            <a:ext cx="2099702" cy="21152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AF4F5B9-821C-4A57-B5E2-055949CECC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473824" y="2239910"/>
            <a:ext cx="2487706" cy="2491201"/>
          </a:xfrm>
          <a:prstGeom prst="rect">
            <a:avLst/>
          </a:prstGeom>
          <a:noFill/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Text Placeholder 10">
            <a:extLst>
              <a:ext uri="{FF2B5EF4-FFF2-40B4-BE49-F238E27FC236}">
                <a16:creationId xmlns:a16="http://schemas.microsoft.com/office/drawing/2014/main" id="{63893EB3-C98E-4A69-A71C-7C922128375E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473826" y="4750990"/>
            <a:ext cx="2487705" cy="437219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1800" cap="all" spc="100" baseline="0">
                <a:solidFill>
                  <a:schemeClr val="accent4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 name</a:t>
            </a:r>
          </a:p>
        </p:txBody>
      </p:sp>
      <p:sp>
        <p:nvSpPr>
          <p:cNvPr id="27" name="Text Placeholder 10">
            <a:extLst>
              <a:ext uri="{FF2B5EF4-FFF2-40B4-BE49-F238E27FC236}">
                <a16:creationId xmlns:a16="http://schemas.microsoft.com/office/drawing/2014/main" id="{5D0352AF-E877-45F2-9868-A8A1E017A91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473825" y="5199750"/>
            <a:ext cx="2487705" cy="968613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4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Add title</a:t>
            </a:r>
          </a:p>
        </p:txBody>
      </p:sp>
      <p:sp>
        <p:nvSpPr>
          <p:cNvPr id="20" name="Picture Placeholder 9">
            <a:extLst>
              <a:ext uri="{FF2B5EF4-FFF2-40B4-BE49-F238E27FC236}">
                <a16:creationId xmlns:a16="http://schemas.microsoft.com/office/drawing/2014/main" id="{750DAF93-603B-44B6-99DC-79A63DC3A1F4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6437921" y="2427897"/>
            <a:ext cx="2099702" cy="21152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372AD67-26BA-4843-BAFE-B661A05BBE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243919" y="2239910"/>
            <a:ext cx="2487706" cy="2491201"/>
          </a:xfrm>
          <a:prstGeom prst="rect">
            <a:avLst/>
          </a:prstGeom>
          <a:noFill/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FE0EAD7F-FBD0-4EA0-A7E7-5E65604B47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014014" y="2239910"/>
            <a:ext cx="2487706" cy="2491201"/>
          </a:xfrm>
          <a:prstGeom prst="rect">
            <a:avLst/>
          </a:prstGeom>
          <a:noFill/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Text Placeholder 10">
            <a:extLst>
              <a:ext uri="{FF2B5EF4-FFF2-40B4-BE49-F238E27FC236}">
                <a16:creationId xmlns:a16="http://schemas.microsoft.com/office/drawing/2014/main" id="{DA3EAA29-D608-4031-9C0E-0610D1886CA5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243921" y="4750990"/>
            <a:ext cx="2487705" cy="437219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1800" cap="all" spc="100" baseline="0">
                <a:solidFill>
                  <a:schemeClr val="accent4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 name</a:t>
            </a:r>
          </a:p>
        </p:txBody>
      </p:sp>
      <p:sp>
        <p:nvSpPr>
          <p:cNvPr id="29" name="Text Placeholder 10">
            <a:extLst>
              <a:ext uri="{FF2B5EF4-FFF2-40B4-BE49-F238E27FC236}">
                <a16:creationId xmlns:a16="http://schemas.microsoft.com/office/drawing/2014/main" id="{1DC4676B-9880-4C33-A8A2-88FB0944CF3B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243920" y="5199750"/>
            <a:ext cx="2487705" cy="968613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4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Add title</a:t>
            </a:r>
          </a:p>
        </p:txBody>
      </p:sp>
      <p:sp>
        <p:nvSpPr>
          <p:cNvPr id="24" name="Picture Placeholder 9">
            <a:extLst>
              <a:ext uri="{FF2B5EF4-FFF2-40B4-BE49-F238E27FC236}">
                <a16:creationId xmlns:a16="http://schemas.microsoft.com/office/drawing/2014/main" id="{AF6D479F-D265-4CD5-88BE-FC37AFC5FF4B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9208016" y="2427897"/>
            <a:ext cx="2099702" cy="21152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30" name="Text Placeholder 10">
            <a:extLst>
              <a:ext uri="{FF2B5EF4-FFF2-40B4-BE49-F238E27FC236}">
                <a16:creationId xmlns:a16="http://schemas.microsoft.com/office/drawing/2014/main" id="{ED618ADF-296A-4300-A8AE-A1837B390A9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014015" y="4750990"/>
            <a:ext cx="2487705" cy="437219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1800" cap="all" spc="100" baseline="0">
                <a:solidFill>
                  <a:schemeClr val="accent4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 name</a:t>
            </a:r>
          </a:p>
        </p:txBody>
      </p:sp>
      <p:sp>
        <p:nvSpPr>
          <p:cNvPr id="31" name="Text Placeholder 10">
            <a:extLst>
              <a:ext uri="{FF2B5EF4-FFF2-40B4-BE49-F238E27FC236}">
                <a16:creationId xmlns:a16="http://schemas.microsoft.com/office/drawing/2014/main" id="{CA503612-3331-4786-8298-4A1E0C1C75DD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014014" y="5199750"/>
            <a:ext cx="2487705" cy="968613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4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Add title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5A1D0F5-2B0B-4318-B5DC-AECB09851E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63A8939-F5BE-47FA-AE2F-AF66C45B13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Pitch deck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98A3F37-FB91-4420-832B-EA39AE37BF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87306C-81BA-4795-A5CA-9392456A8C1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325962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r Team 8-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Rectangle 76">
            <a:extLst>
              <a:ext uri="{FF2B5EF4-FFF2-40B4-BE49-F238E27FC236}">
                <a16:creationId xmlns:a16="http://schemas.microsoft.com/office/drawing/2014/main" id="{B70B2057-9B78-4391-A15F-27A41A72F1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" y="4354286"/>
            <a:ext cx="12192001" cy="2503713"/>
          </a:xfrm>
          <a:prstGeom prst="rect">
            <a:avLst/>
          </a:prstGeom>
          <a:solidFill>
            <a:schemeClr val="accent5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AB059CD-37AB-48A3-9976-0B38FF7A5A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66475" y="136526"/>
            <a:ext cx="10259051" cy="1004464"/>
          </a:xfrm>
          <a:prstGeom prst="rect">
            <a:avLst/>
          </a:prstGeom>
        </p:spPr>
        <p:txBody>
          <a:bodyPr anchor="b" anchorCtr="0"/>
          <a:lstStyle>
            <a:lvl1pPr algn="ctr">
              <a:defRPr sz="2400" cap="all" spc="100" baseline="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236E0B0A-0B1B-438D-8971-570ACA956B8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564029" y="1862038"/>
            <a:ext cx="1243292" cy="114466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1FB8438-2DA4-4B23-ACCD-3DEADF3E75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449156" y="1719144"/>
            <a:ext cx="1473039" cy="1430455"/>
          </a:xfrm>
          <a:prstGeom prst="rect">
            <a:avLst/>
          </a:prstGeom>
          <a:noFill/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6" name="Text Placeholder 10">
            <a:extLst>
              <a:ext uri="{FF2B5EF4-FFF2-40B4-BE49-F238E27FC236}">
                <a16:creationId xmlns:a16="http://schemas.microsoft.com/office/drawing/2014/main" id="{3E63EE1F-208F-40D0-9307-47F66C8581B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028073" y="3212688"/>
            <a:ext cx="2315205" cy="28359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1600" cap="all" spc="100" baseline="0">
                <a:solidFill>
                  <a:schemeClr val="accent4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 name</a:t>
            </a:r>
          </a:p>
        </p:txBody>
      </p:sp>
      <p:sp>
        <p:nvSpPr>
          <p:cNvPr id="47" name="Text Placeholder 10">
            <a:extLst>
              <a:ext uri="{FF2B5EF4-FFF2-40B4-BE49-F238E27FC236}">
                <a16:creationId xmlns:a16="http://schemas.microsoft.com/office/drawing/2014/main" id="{40F7C878-62A1-4A30-AA27-C5F502C8D31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028073" y="3496276"/>
            <a:ext cx="2315205" cy="367703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2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Add title</a:t>
            </a:r>
          </a:p>
        </p:txBody>
      </p:sp>
      <p:sp>
        <p:nvSpPr>
          <p:cNvPr id="48" name="Picture Placeholder 9">
            <a:extLst>
              <a:ext uri="{FF2B5EF4-FFF2-40B4-BE49-F238E27FC236}">
                <a16:creationId xmlns:a16="http://schemas.microsoft.com/office/drawing/2014/main" id="{5D495D18-EB49-4AD5-A7EE-1E6D2496B69A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4211979" y="1862038"/>
            <a:ext cx="1243292" cy="114466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9248BBAE-0CA8-464A-A4E0-AB7D697DA0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097106" y="1719144"/>
            <a:ext cx="1473039" cy="1430455"/>
          </a:xfrm>
          <a:prstGeom prst="rect">
            <a:avLst/>
          </a:prstGeom>
          <a:noFill/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0" name="Text Placeholder 10">
            <a:extLst>
              <a:ext uri="{FF2B5EF4-FFF2-40B4-BE49-F238E27FC236}">
                <a16:creationId xmlns:a16="http://schemas.microsoft.com/office/drawing/2014/main" id="{03551339-A94F-4674-8165-3BFA78946D07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676023" y="3212688"/>
            <a:ext cx="2315205" cy="28359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1600" cap="all" spc="100" baseline="0">
                <a:solidFill>
                  <a:schemeClr val="accent4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 name</a:t>
            </a:r>
          </a:p>
        </p:txBody>
      </p:sp>
      <p:sp>
        <p:nvSpPr>
          <p:cNvPr id="51" name="Text Placeholder 10">
            <a:extLst>
              <a:ext uri="{FF2B5EF4-FFF2-40B4-BE49-F238E27FC236}">
                <a16:creationId xmlns:a16="http://schemas.microsoft.com/office/drawing/2014/main" id="{D1839C5B-C216-4FB8-A285-4D99AF56E826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676023" y="3496276"/>
            <a:ext cx="2315205" cy="367703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2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Add title</a:t>
            </a:r>
          </a:p>
        </p:txBody>
      </p:sp>
      <p:sp>
        <p:nvSpPr>
          <p:cNvPr id="52" name="Picture Placeholder 9">
            <a:extLst>
              <a:ext uri="{FF2B5EF4-FFF2-40B4-BE49-F238E27FC236}">
                <a16:creationId xmlns:a16="http://schemas.microsoft.com/office/drawing/2014/main" id="{ACA22B55-1DD2-4FE6-95FC-D8BC2BBECF0A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6859928" y="1862038"/>
            <a:ext cx="1243292" cy="114466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9473BE6D-AE02-42D4-838E-F7916980D8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745055" y="1719144"/>
            <a:ext cx="1473039" cy="1430455"/>
          </a:xfrm>
          <a:prstGeom prst="rect">
            <a:avLst/>
          </a:prstGeom>
          <a:noFill/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4" name="Text Placeholder 10">
            <a:extLst>
              <a:ext uri="{FF2B5EF4-FFF2-40B4-BE49-F238E27FC236}">
                <a16:creationId xmlns:a16="http://schemas.microsoft.com/office/drawing/2014/main" id="{35C2A2FE-AA36-4715-97F6-B743D26DE3F2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323972" y="3212688"/>
            <a:ext cx="2315205" cy="28359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1600" cap="all" spc="100" baseline="0">
                <a:solidFill>
                  <a:schemeClr val="accent4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 name</a:t>
            </a:r>
          </a:p>
        </p:txBody>
      </p:sp>
      <p:sp>
        <p:nvSpPr>
          <p:cNvPr id="55" name="Text Placeholder 10">
            <a:extLst>
              <a:ext uri="{FF2B5EF4-FFF2-40B4-BE49-F238E27FC236}">
                <a16:creationId xmlns:a16="http://schemas.microsoft.com/office/drawing/2014/main" id="{B98652DE-F8C8-4EA5-8CDA-9985B636DEA1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323972" y="3496276"/>
            <a:ext cx="2315205" cy="367703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2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Add title</a:t>
            </a:r>
          </a:p>
        </p:txBody>
      </p:sp>
      <p:sp>
        <p:nvSpPr>
          <p:cNvPr id="56" name="Picture Placeholder 9">
            <a:extLst>
              <a:ext uri="{FF2B5EF4-FFF2-40B4-BE49-F238E27FC236}">
                <a16:creationId xmlns:a16="http://schemas.microsoft.com/office/drawing/2014/main" id="{40C3D084-82F3-4C1C-95E8-56362097EDFB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9507876" y="1858432"/>
            <a:ext cx="1243292" cy="114466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E0EC4B6A-1FAA-43D1-9436-A3BFF08A84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393003" y="1715538"/>
            <a:ext cx="1473039" cy="1430455"/>
          </a:xfrm>
          <a:prstGeom prst="rect">
            <a:avLst/>
          </a:prstGeom>
          <a:noFill/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8" name="Text Placeholder 10">
            <a:extLst>
              <a:ext uri="{FF2B5EF4-FFF2-40B4-BE49-F238E27FC236}">
                <a16:creationId xmlns:a16="http://schemas.microsoft.com/office/drawing/2014/main" id="{ABB7ACFA-C6F3-4D7A-A6D8-73035EF164D6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8971920" y="3209082"/>
            <a:ext cx="2315205" cy="28359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1600" cap="all" spc="100" baseline="0">
                <a:solidFill>
                  <a:schemeClr val="accent4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 name</a:t>
            </a:r>
          </a:p>
        </p:txBody>
      </p:sp>
      <p:sp>
        <p:nvSpPr>
          <p:cNvPr id="59" name="Text Placeholder 10">
            <a:extLst>
              <a:ext uri="{FF2B5EF4-FFF2-40B4-BE49-F238E27FC236}">
                <a16:creationId xmlns:a16="http://schemas.microsoft.com/office/drawing/2014/main" id="{F9CBC3B9-EDF1-45E0-BFBF-53888131CBA0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8971920" y="3492670"/>
            <a:ext cx="2315205" cy="367703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2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Add title</a:t>
            </a:r>
          </a:p>
        </p:txBody>
      </p:sp>
      <p:sp>
        <p:nvSpPr>
          <p:cNvPr id="60" name="Picture Placeholder 9">
            <a:extLst>
              <a:ext uri="{FF2B5EF4-FFF2-40B4-BE49-F238E27FC236}">
                <a16:creationId xmlns:a16="http://schemas.microsoft.com/office/drawing/2014/main" id="{A7D13807-1ECF-4830-AB8D-D33E4F22330E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1564029" y="4129478"/>
            <a:ext cx="1243292" cy="114466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40E1F756-2737-4291-8D41-307BFE737E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449156" y="3986584"/>
            <a:ext cx="1473039" cy="1430455"/>
          </a:xfrm>
          <a:prstGeom prst="rect">
            <a:avLst/>
          </a:prstGeom>
          <a:noFill/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2" name="Text Placeholder 10">
            <a:extLst>
              <a:ext uri="{FF2B5EF4-FFF2-40B4-BE49-F238E27FC236}">
                <a16:creationId xmlns:a16="http://schemas.microsoft.com/office/drawing/2014/main" id="{C5BD35EC-547F-4A42-85C6-E2C94C2A03CE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1028073" y="5480128"/>
            <a:ext cx="2315205" cy="28359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1600" cap="all" spc="100" baseline="0">
                <a:solidFill>
                  <a:schemeClr val="accent4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 name</a:t>
            </a:r>
          </a:p>
        </p:txBody>
      </p:sp>
      <p:sp>
        <p:nvSpPr>
          <p:cNvPr id="63" name="Text Placeholder 10">
            <a:extLst>
              <a:ext uri="{FF2B5EF4-FFF2-40B4-BE49-F238E27FC236}">
                <a16:creationId xmlns:a16="http://schemas.microsoft.com/office/drawing/2014/main" id="{D89797D3-65B3-414D-9657-B5DA3934914C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1028073" y="5763716"/>
            <a:ext cx="2315205" cy="367703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2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Add title</a:t>
            </a:r>
          </a:p>
        </p:txBody>
      </p:sp>
      <p:sp>
        <p:nvSpPr>
          <p:cNvPr id="64" name="Picture Placeholder 9">
            <a:extLst>
              <a:ext uri="{FF2B5EF4-FFF2-40B4-BE49-F238E27FC236}">
                <a16:creationId xmlns:a16="http://schemas.microsoft.com/office/drawing/2014/main" id="{280147ED-89CE-475D-A96F-AA7A912E00B8}"/>
              </a:ext>
            </a:extLst>
          </p:cNvPr>
          <p:cNvSpPr>
            <a:spLocks noGrp="1"/>
          </p:cNvSpPr>
          <p:nvPr>
            <p:ph type="pic" sz="quarter" idx="36" hasCustomPrompt="1"/>
          </p:nvPr>
        </p:nvSpPr>
        <p:spPr>
          <a:xfrm>
            <a:off x="4211979" y="4129478"/>
            <a:ext cx="1243292" cy="114466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B10D74ED-CECE-4A22-B877-966D53821E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097106" y="3986584"/>
            <a:ext cx="1473039" cy="1430455"/>
          </a:xfrm>
          <a:prstGeom prst="rect">
            <a:avLst/>
          </a:prstGeom>
          <a:noFill/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6" name="Text Placeholder 10">
            <a:extLst>
              <a:ext uri="{FF2B5EF4-FFF2-40B4-BE49-F238E27FC236}">
                <a16:creationId xmlns:a16="http://schemas.microsoft.com/office/drawing/2014/main" id="{0C937A25-DAA7-4478-ADF6-728F4D61897E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3676023" y="5480128"/>
            <a:ext cx="2315205" cy="28359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1600" cap="all" spc="100" baseline="0">
                <a:solidFill>
                  <a:schemeClr val="accent4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 name</a:t>
            </a:r>
          </a:p>
        </p:txBody>
      </p:sp>
      <p:sp>
        <p:nvSpPr>
          <p:cNvPr id="67" name="Text Placeholder 10">
            <a:extLst>
              <a:ext uri="{FF2B5EF4-FFF2-40B4-BE49-F238E27FC236}">
                <a16:creationId xmlns:a16="http://schemas.microsoft.com/office/drawing/2014/main" id="{8AB48703-9A4A-440C-9049-7FE889764E5D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3676023" y="5763716"/>
            <a:ext cx="2315205" cy="367703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2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Add title</a:t>
            </a:r>
          </a:p>
        </p:txBody>
      </p:sp>
      <p:sp>
        <p:nvSpPr>
          <p:cNvPr id="68" name="Picture Placeholder 9">
            <a:extLst>
              <a:ext uri="{FF2B5EF4-FFF2-40B4-BE49-F238E27FC236}">
                <a16:creationId xmlns:a16="http://schemas.microsoft.com/office/drawing/2014/main" id="{5D9D5119-D677-47FD-AEEB-49FE4DDEF6B0}"/>
              </a:ext>
            </a:extLst>
          </p:cNvPr>
          <p:cNvSpPr>
            <a:spLocks noGrp="1"/>
          </p:cNvSpPr>
          <p:nvPr>
            <p:ph type="pic" sz="quarter" idx="39" hasCustomPrompt="1"/>
          </p:nvPr>
        </p:nvSpPr>
        <p:spPr>
          <a:xfrm>
            <a:off x="6859928" y="4129478"/>
            <a:ext cx="1243292" cy="114466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0AF0F623-CF57-4D6B-87F3-FD410516E1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745055" y="3986584"/>
            <a:ext cx="1473039" cy="1430455"/>
          </a:xfrm>
          <a:prstGeom prst="rect">
            <a:avLst/>
          </a:prstGeom>
          <a:noFill/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0" name="Text Placeholder 10">
            <a:extLst>
              <a:ext uri="{FF2B5EF4-FFF2-40B4-BE49-F238E27FC236}">
                <a16:creationId xmlns:a16="http://schemas.microsoft.com/office/drawing/2014/main" id="{3BE3B8C3-ECB9-46D2-B11F-A55699097486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6323972" y="5480128"/>
            <a:ext cx="2315205" cy="28359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1600" cap="all" spc="100" baseline="0">
                <a:solidFill>
                  <a:schemeClr val="accent4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 name</a:t>
            </a:r>
          </a:p>
        </p:txBody>
      </p:sp>
      <p:sp>
        <p:nvSpPr>
          <p:cNvPr id="71" name="Text Placeholder 10">
            <a:extLst>
              <a:ext uri="{FF2B5EF4-FFF2-40B4-BE49-F238E27FC236}">
                <a16:creationId xmlns:a16="http://schemas.microsoft.com/office/drawing/2014/main" id="{FB1EE68D-97FA-4EA4-B792-5AC6C49F9021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6323972" y="5763716"/>
            <a:ext cx="2315205" cy="367703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2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Add title</a:t>
            </a:r>
          </a:p>
        </p:txBody>
      </p:sp>
      <p:sp>
        <p:nvSpPr>
          <p:cNvPr id="72" name="Picture Placeholder 9">
            <a:extLst>
              <a:ext uri="{FF2B5EF4-FFF2-40B4-BE49-F238E27FC236}">
                <a16:creationId xmlns:a16="http://schemas.microsoft.com/office/drawing/2014/main" id="{7E98343B-32E9-4538-991A-B5EACD651D41}"/>
              </a:ext>
            </a:extLst>
          </p:cNvPr>
          <p:cNvSpPr>
            <a:spLocks noGrp="1"/>
          </p:cNvSpPr>
          <p:nvPr>
            <p:ph type="pic" sz="quarter" idx="42" hasCustomPrompt="1"/>
          </p:nvPr>
        </p:nvSpPr>
        <p:spPr>
          <a:xfrm>
            <a:off x="9507876" y="4125872"/>
            <a:ext cx="1243292" cy="114466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823CC91A-02A3-4B96-BCEE-76C1D25CCD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393003" y="3982978"/>
            <a:ext cx="1473039" cy="1430455"/>
          </a:xfrm>
          <a:prstGeom prst="rect">
            <a:avLst/>
          </a:prstGeom>
          <a:noFill/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4" name="Text Placeholder 10">
            <a:extLst>
              <a:ext uri="{FF2B5EF4-FFF2-40B4-BE49-F238E27FC236}">
                <a16:creationId xmlns:a16="http://schemas.microsoft.com/office/drawing/2014/main" id="{DBE2EAAB-674D-41E1-92E6-A7459FEFDAEC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8971920" y="5476522"/>
            <a:ext cx="2315205" cy="28359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1600" cap="all" spc="100" baseline="0">
                <a:solidFill>
                  <a:schemeClr val="accent4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 name</a:t>
            </a:r>
          </a:p>
        </p:txBody>
      </p:sp>
      <p:sp>
        <p:nvSpPr>
          <p:cNvPr id="75" name="Text Placeholder 10">
            <a:extLst>
              <a:ext uri="{FF2B5EF4-FFF2-40B4-BE49-F238E27FC236}">
                <a16:creationId xmlns:a16="http://schemas.microsoft.com/office/drawing/2014/main" id="{C60D862C-3474-4A4A-8557-AD2C7917BFE2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8971920" y="5760110"/>
            <a:ext cx="2315205" cy="367703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2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Add title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3508728-25CF-4DB1-9A83-FAFA5ABEC90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9D454F9-A55F-44A0-9695-FC40C6684C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Pitch deck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A38C64F-7F14-454A-B830-80CCE5B1D7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87306C-81BA-4795-A5CA-9392456A8C1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816254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nding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4C64230-8BD4-4150-967D-421B6FE432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217054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BA8AE08-0788-4D8A-8C9D-7E5AAA112A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0459" y="139150"/>
            <a:ext cx="11165602" cy="1117396"/>
          </a:xfrm>
          <a:prstGeom prst="rect">
            <a:avLst/>
          </a:prstGeom>
        </p:spPr>
        <p:txBody>
          <a:bodyPr anchor="b" anchorCtr="0"/>
          <a:lstStyle>
            <a:lvl1pPr algn="ctr">
              <a:defRPr lang="en-US" sz="2400" cap="all" spc="100" baseline="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7" name="Chart Placeholder 6">
            <a:extLst>
              <a:ext uri="{FF2B5EF4-FFF2-40B4-BE49-F238E27FC236}">
                <a16:creationId xmlns:a16="http://schemas.microsoft.com/office/drawing/2014/main" id="{122EF2C7-A38E-EBC9-86D9-0408F85A29D4}"/>
              </a:ext>
            </a:extLst>
          </p:cNvPr>
          <p:cNvSpPr>
            <a:spLocks noGrp="1"/>
          </p:cNvSpPr>
          <p:nvPr>
            <p:ph type="chart" sz="quarter" idx="36" hasCustomPrompt="1"/>
          </p:nvPr>
        </p:nvSpPr>
        <p:spPr>
          <a:xfrm>
            <a:off x="695405" y="2569934"/>
            <a:ext cx="2011680" cy="192024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en-US" sz="1400" dirty="0"/>
            </a:lvl1pPr>
          </a:lstStyle>
          <a:p>
            <a:r>
              <a:rPr lang="en-US" dirty="0"/>
              <a:t>Click to add chart</a:t>
            </a:r>
          </a:p>
        </p:txBody>
      </p:sp>
      <p:sp>
        <p:nvSpPr>
          <p:cNvPr id="18" name="Text Placeholder 10">
            <a:extLst>
              <a:ext uri="{FF2B5EF4-FFF2-40B4-BE49-F238E27FC236}">
                <a16:creationId xmlns:a16="http://schemas.microsoft.com/office/drawing/2014/main" id="{8A119E1C-2243-42E2-8A58-CC171131D19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101170" y="3009994"/>
            <a:ext cx="1200150" cy="115163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  <a:defRPr sz="3200" cap="all" spc="400" baseline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</a:t>
            </a:r>
          </a:p>
        </p:txBody>
      </p:sp>
      <p:sp>
        <p:nvSpPr>
          <p:cNvPr id="52" name="Text Placeholder 10">
            <a:extLst>
              <a:ext uri="{FF2B5EF4-FFF2-40B4-BE49-F238E27FC236}">
                <a16:creationId xmlns:a16="http://schemas.microsoft.com/office/drawing/2014/main" id="{2E935678-32B2-4589-933F-F74B3E68FFA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10458" y="4524194"/>
            <a:ext cx="2381574" cy="632643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1800" cap="all" spc="100" baseline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51" name="Text Placeholder 10">
            <a:extLst>
              <a:ext uri="{FF2B5EF4-FFF2-40B4-BE49-F238E27FC236}">
                <a16:creationId xmlns:a16="http://schemas.microsoft.com/office/drawing/2014/main" id="{B3C5A73C-51DD-4781-943C-235704BBF6B5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10458" y="5156837"/>
            <a:ext cx="2381574" cy="1054365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9" name="Chart Placeholder 6">
            <a:extLst>
              <a:ext uri="{FF2B5EF4-FFF2-40B4-BE49-F238E27FC236}">
                <a16:creationId xmlns:a16="http://schemas.microsoft.com/office/drawing/2014/main" id="{9969B5A7-837E-7C4D-52AC-D594E235AA6E}"/>
              </a:ext>
            </a:extLst>
          </p:cNvPr>
          <p:cNvSpPr>
            <a:spLocks noGrp="1"/>
          </p:cNvSpPr>
          <p:nvPr>
            <p:ph type="chart" sz="quarter" idx="37" hasCustomPrompt="1"/>
          </p:nvPr>
        </p:nvSpPr>
        <p:spPr>
          <a:xfrm>
            <a:off x="3616979" y="2569934"/>
            <a:ext cx="2011680" cy="192024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en-US" sz="1400" dirty="0"/>
            </a:lvl1pPr>
          </a:lstStyle>
          <a:p>
            <a:r>
              <a:rPr lang="en-US" dirty="0"/>
              <a:t>Click to add chart</a:t>
            </a:r>
          </a:p>
        </p:txBody>
      </p:sp>
      <p:sp>
        <p:nvSpPr>
          <p:cNvPr id="59" name="Text Placeholder 10">
            <a:extLst>
              <a:ext uri="{FF2B5EF4-FFF2-40B4-BE49-F238E27FC236}">
                <a16:creationId xmlns:a16="http://schemas.microsoft.com/office/drawing/2014/main" id="{337797F5-74CE-492B-806B-221CAF3535C7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010890" y="3009994"/>
            <a:ext cx="1223858" cy="115163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  <a:defRPr sz="3200" cap="all" spc="400" baseline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</a:t>
            </a:r>
          </a:p>
        </p:txBody>
      </p:sp>
      <p:sp>
        <p:nvSpPr>
          <p:cNvPr id="78" name="Text Placeholder 10">
            <a:extLst>
              <a:ext uri="{FF2B5EF4-FFF2-40B4-BE49-F238E27FC236}">
                <a16:creationId xmlns:a16="http://schemas.microsoft.com/office/drawing/2014/main" id="{AD95FB24-5DA0-4000-B023-A00C32D53F08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3432032" y="4524194"/>
            <a:ext cx="2381574" cy="632643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1800" cap="all" spc="100" baseline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77" name="Text Placeholder 10">
            <a:extLst>
              <a:ext uri="{FF2B5EF4-FFF2-40B4-BE49-F238E27FC236}">
                <a16:creationId xmlns:a16="http://schemas.microsoft.com/office/drawing/2014/main" id="{7455F56A-A263-4D13-A484-2D15CD61D0FC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3432032" y="5156836"/>
            <a:ext cx="2381574" cy="1054365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0" name="Chart Placeholder 6">
            <a:extLst>
              <a:ext uri="{FF2B5EF4-FFF2-40B4-BE49-F238E27FC236}">
                <a16:creationId xmlns:a16="http://schemas.microsoft.com/office/drawing/2014/main" id="{B6FFD727-5628-7008-8B3D-07EF8D87902D}"/>
              </a:ext>
            </a:extLst>
          </p:cNvPr>
          <p:cNvSpPr>
            <a:spLocks noGrp="1"/>
          </p:cNvSpPr>
          <p:nvPr>
            <p:ph type="chart" sz="quarter" idx="38" hasCustomPrompt="1"/>
          </p:nvPr>
        </p:nvSpPr>
        <p:spPr>
          <a:xfrm>
            <a:off x="6563341" y="2569934"/>
            <a:ext cx="2011680" cy="192024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en-US" sz="1400" dirty="0"/>
            </a:lvl1pPr>
          </a:lstStyle>
          <a:p>
            <a:r>
              <a:rPr lang="en-US" dirty="0"/>
              <a:t>Click to add chart</a:t>
            </a:r>
          </a:p>
        </p:txBody>
      </p:sp>
      <p:sp>
        <p:nvSpPr>
          <p:cNvPr id="60" name="Text Placeholder 10">
            <a:extLst>
              <a:ext uri="{FF2B5EF4-FFF2-40B4-BE49-F238E27FC236}">
                <a16:creationId xmlns:a16="http://schemas.microsoft.com/office/drawing/2014/main" id="{2431D1A0-10D1-4D2E-AC6F-F8C9E6A22601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988252" y="3009994"/>
            <a:ext cx="1187610" cy="115163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  <a:defRPr sz="3200" cap="all" spc="400" baseline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</a:t>
            </a:r>
          </a:p>
        </p:txBody>
      </p:sp>
      <p:sp>
        <p:nvSpPr>
          <p:cNvPr id="80" name="Text Placeholder 10">
            <a:extLst>
              <a:ext uri="{FF2B5EF4-FFF2-40B4-BE49-F238E27FC236}">
                <a16:creationId xmlns:a16="http://schemas.microsoft.com/office/drawing/2014/main" id="{6C6ABB33-3D98-4D76-B96F-65F574936223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391270" y="4524194"/>
            <a:ext cx="2381574" cy="632643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1800" cap="all" spc="100" baseline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79" name="Text Placeholder 10">
            <a:extLst>
              <a:ext uri="{FF2B5EF4-FFF2-40B4-BE49-F238E27FC236}">
                <a16:creationId xmlns:a16="http://schemas.microsoft.com/office/drawing/2014/main" id="{8EA8275A-A17A-42ED-9DDC-5F06000BFBEF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6391270" y="5157591"/>
            <a:ext cx="2381574" cy="1054365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1" name="Chart Placeholder 6">
            <a:extLst>
              <a:ext uri="{FF2B5EF4-FFF2-40B4-BE49-F238E27FC236}">
                <a16:creationId xmlns:a16="http://schemas.microsoft.com/office/drawing/2014/main" id="{AF03B766-DD41-38D2-1C6A-FAEC26EFB36B}"/>
              </a:ext>
            </a:extLst>
          </p:cNvPr>
          <p:cNvSpPr>
            <a:spLocks noGrp="1"/>
          </p:cNvSpPr>
          <p:nvPr>
            <p:ph type="chart" sz="quarter" idx="39" hasCustomPrompt="1"/>
          </p:nvPr>
        </p:nvSpPr>
        <p:spPr>
          <a:xfrm>
            <a:off x="9484915" y="2569934"/>
            <a:ext cx="2011680" cy="192024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en-US" sz="1400" dirty="0"/>
            </a:lvl1pPr>
          </a:lstStyle>
          <a:p>
            <a:r>
              <a:rPr lang="en-US" dirty="0"/>
              <a:t>Click to add chart</a:t>
            </a:r>
          </a:p>
        </p:txBody>
      </p:sp>
      <p:sp>
        <p:nvSpPr>
          <p:cNvPr id="61" name="Text Placeholder 10">
            <a:extLst>
              <a:ext uri="{FF2B5EF4-FFF2-40B4-BE49-F238E27FC236}">
                <a16:creationId xmlns:a16="http://schemas.microsoft.com/office/drawing/2014/main" id="{4028BD6A-568F-4A16-AE86-5D88861C3BB5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879382" y="3009994"/>
            <a:ext cx="1211785" cy="115163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  <a:defRPr sz="3200" cap="all" spc="400" baseline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</a:t>
            </a:r>
          </a:p>
        </p:txBody>
      </p:sp>
      <p:sp>
        <p:nvSpPr>
          <p:cNvPr id="82" name="Text Placeholder 10">
            <a:extLst>
              <a:ext uri="{FF2B5EF4-FFF2-40B4-BE49-F238E27FC236}">
                <a16:creationId xmlns:a16="http://schemas.microsoft.com/office/drawing/2014/main" id="{4AEA6122-22B2-49EC-8451-E43D40F3236D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9294487" y="4524194"/>
            <a:ext cx="2381574" cy="632643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1800" cap="all" spc="100" baseline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81" name="Text Placeholder 10">
            <a:extLst>
              <a:ext uri="{FF2B5EF4-FFF2-40B4-BE49-F238E27FC236}">
                <a16:creationId xmlns:a16="http://schemas.microsoft.com/office/drawing/2014/main" id="{103D7EA4-00E4-43FA-8129-1CBE0C1291A0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9294487" y="5166169"/>
            <a:ext cx="2381574" cy="1054365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68" name="Date Placeholder 2">
            <a:extLst>
              <a:ext uri="{FF2B5EF4-FFF2-40B4-BE49-F238E27FC236}">
                <a16:creationId xmlns:a16="http://schemas.microsoft.com/office/drawing/2014/main" id="{811592B2-2D21-495C-8C11-680EC81556F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EFB73D1-17D7-400F-B750-F5EA2675DD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Pitch deck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E30E81D-C76E-4DB7-9722-4BE8D7CF33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87306C-81BA-4795-A5CA-9392456A8C1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40140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m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907C99-0702-4DEF-A72F-2451B3DC6D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9513" y="59634"/>
            <a:ext cx="5208104" cy="1043609"/>
          </a:xfrm>
          <a:prstGeom prst="rect">
            <a:avLst/>
          </a:prstGeom>
        </p:spPr>
        <p:txBody>
          <a:bodyPr anchor="b" anchorCtr="0"/>
          <a:lstStyle>
            <a:lvl1pPr algn="r">
              <a:defRPr sz="2400" cap="all" spc="100" baseline="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91F54EB4-06CA-459B-8F8C-86061BA6F1B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621491" y="1265"/>
            <a:ext cx="6564087" cy="3607697"/>
          </a:xfrm>
          <a:prstGeom prst="rect">
            <a:avLst/>
          </a:prstGeom>
          <a:solidFill>
            <a:schemeClr val="accent2">
              <a:alpha val="92000"/>
            </a:schemeClr>
          </a:solidFill>
        </p:spPr>
        <p:txBody>
          <a:bodyPr lIns="640080" tIns="45720" rIns="548640" anchor="ctr" anchorCtr="0"/>
          <a:lstStyle>
            <a:lvl1pPr marL="0" indent="0" algn="l">
              <a:lnSpc>
                <a:spcPct val="125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6" name="Picture Placeholder 7">
            <a:extLst>
              <a:ext uri="{FF2B5EF4-FFF2-40B4-BE49-F238E27FC236}">
                <a16:creationId xmlns:a16="http://schemas.microsoft.com/office/drawing/2014/main" id="{74497024-D7D5-447C-8133-660B1F47A19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1838528"/>
            <a:ext cx="12201728" cy="5019471"/>
          </a:xfrm>
          <a:custGeom>
            <a:avLst/>
            <a:gdLst>
              <a:gd name="connsiteX0" fmla="*/ 0 w 12192000"/>
              <a:gd name="connsiteY0" fmla="*/ 0 h 5012871"/>
              <a:gd name="connsiteX1" fmla="*/ 12192000 w 12192000"/>
              <a:gd name="connsiteY1" fmla="*/ 0 h 5012871"/>
              <a:gd name="connsiteX2" fmla="*/ 12192000 w 12192000"/>
              <a:gd name="connsiteY2" fmla="*/ 5012871 h 5012871"/>
              <a:gd name="connsiteX3" fmla="*/ 0 w 12192000"/>
              <a:gd name="connsiteY3" fmla="*/ 5012871 h 5012871"/>
              <a:gd name="connsiteX4" fmla="*/ 0 w 12192000"/>
              <a:gd name="connsiteY4" fmla="*/ 0 h 5012871"/>
              <a:gd name="connsiteX0" fmla="*/ 0 w 12192000"/>
              <a:gd name="connsiteY0" fmla="*/ 6600 h 5019471"/>
              <a:gd name="connsiteX1" fmla="*/ 5632315 w 12192000"/>
              <a:gd name="connsiteY1" fmla="*/ 0 h 5019471"/>
              <a:gd name="connsiteX2" fmla="*/ 12192000 w 12192000"/>
              <a:gd name="connsiteY2" fmla="*/ 6600 h 5019471"/>
              <a:gd name="connsiteX3" fmla="*/ 12192000 w 12192000"/>
              <a:gd name="connsiteY3" fmla="*/ 5019471 h 5019471"/>
              <a:gd name="connsiteX4" fmla="*/ 0 w 12192000"/>
              <a:gd name="connsiteY4" fmla="*/ 5019471 h 5019471"/>
              <a:gd name="connsiteX5" fmla="*/ 0 w 12192000"/>
              <a:gd name="connsiteY5" fmla="*/ 6600 h 5019471"/>
              <a:gd name="connsiteX0" fmla="*/ 0 w 12192000"/>
              <a:gd name="connsiteY0" fmla="*/ 6600 h 5019471"/>
              <a:gd name="connsiteX1" fmla="*/ 5632315 w 12192000"/>
              <a:gd name="connsiteY1" fmla="*/ 0 h 5019471"/>
              <a:gd name="connsiteX2" fmla="*/ 5651770 w 12192000"/>
              <a:gd name="connsiteY2" fmla="*/ 1780161 h 5019471"/>
              <a:gd name="connsiteX3" fmla="*/ 12192000 w 12192000"/>
              <a:gd name="connsiteY3" fmla="*/ 6600 h 5019471"/>
              <a:gd name="connsiteX4" fmla="*/ 12192000 w 12192000"/>
              <a:gd name="connsiteY4" fmla="*/ 5019471 h 5019471"/>
              <a:gd name="connsiteX5" fmla="*/ 0 w 12192000"/>
              <a:gd name="connsiteY5" fmla="*/ 5019471 h 5019471"/>
              <a:gd name="connsiteX6" fmla="*/ 0 w 12192000"/>
              <a:gd name="connsiteY6" fmla="*/ 6600 h 5019471"/>
              <a:gd name="connsiteX0" fmla="*/ 0 w 12201728"/>
              <a:gd name="connsiteY0" fmla="*/ 6600 h 5019471"/>
              <a:gd name="connsiteX1" fmla="*/ 5632315 w 12201728"/>
              <a:gd name="connsiteY1" fmla="*/ 0 h 5019471"/>
              <a:gd name="connsiteX2" fmla="*/ 5651770 w 12201728"/>
              <a:gd name="connsiteY2" fmla="*/ 1780161 h 5019471"/>
              <a:gd name="connsiteX3" fmla="*/ 12201728 w 12201728"/>
              <a:gd name="connsiteY3" fmla="*/ 1757579 h 5019471"/>
              <a:gd name="connsiteX4" fmla="*/ 12192000 w 12201728"/>
              <a:gd name="connsiteY4" fmla="*/ 5019471 h 5019471"/>
              <a:gd name="connsiteX5" fmla="*/ 0 w 12201728"/>
              <a:gd name="connsiteY5" fmla="*/ 5019471 h 5019471"/>
              <a:gd name="connsiteX6" fmla="*/ 0 w 12201728"/>
              <a:gd name="connsiteY6" fmla="*/ 6600 h 5019471"/>
              <a:gd name="connsiteX0" fmla="*/ 0 w 12201728"/>
              <a:gd name="connsiteY0" fmla="*/ 6600 h 5019471"/>
              <a:gd name="connsiteX1" fmla="*/ 5632315 w 12201728"/>
              <a:gd name="connsiteY1" fmla="*/ 0 h 5019471"/>
              <a:gd name="connsiteX2" fmla="*/ 5651770 w 12201728"/>
              <a:gd name="connsiteY2" fmla="*/ 1760706 h 5019471"/>
              <a:gd name="connsiteX3" fmla="*/ 12201728 w 12201728"/>
              <a:gd name="connsiteY3" fmla="*/ 1757579 h 5019471"/>
              <a:gd name="connsiteX4" fmla="*/ 12192000 w 12201728"/>
              <a:gd name="connsiteY4" fmla="*/ 5019471 h 5019471"/>
              <a:gd name="connsiteX5" fmla="*/ 0 w 12201728"/>
              <a:gd name="connsiteY5" fmla="*/ 5019471 h 5019471"/>
              <a:gd name="connsiteX6" fmla="*/ 0 w 12201728"/>
              <a:gd name="connsiteY6" fmla="*/ 6600 h 5019471"/>
              <a:gd name="connsiteX0" fmla="*/ 0 w 12201728"/>
              <a:gd name="connsiteY0" fmla="*/ 6600 h 5019471"/>
              <a:gd name="connsiteX1" fmla="*/ 5632315 w 12201728"/>
              <a:gd name="connsiteY1" fmla="*/ 0 h 5019471"/>
              <a:gd name="connsiteX2" fmla="*/ 5651770 w 12201728"/>
              <a:gd name="connsiteY2" fmla="*/ 1760706 h 5019471"/>
              <a:gd name="connsiteX3" fmla="*/ 12201728 w 12201728"/>
              <a:gd name="connsiteY3" fmla="*/ 1757579 h 5019471"/>
              <a:gd name="connsiteX4" fmla="*/ 12192000 w 12201728"/>
              <a:gd name="connsiteY4" fmla="*/ 5019471 h 5019471"/>
              <a:gd name="connsiteX5" fmla="*/ 0 w 12201728"/>
              <a:gd name="connsiteY5" fmla="*/ 5019471 h 5019471"/>
              <a:gd name="connsiteX6" fmla="*/ 0 w 12201728"/>
              <a:gd name="connsiteY6" fmla="*/ 6600 h 5019471"/>
              <a:gd name="connsiteX0" fmla="*/ 0 w 12201728"/>
              <a:gd name="connsiteY0" fmla="*/ 6600 h 5019471"/>
              <a:gd name="connsiteX1" fmla="*/ 5632315 w 12201728"/>
              <a:gd name="connsiteY1" fmla="*/ 0 h 5019471"/>
              <a:gd name="connsiteX2" fmla="*/ 5651770 w 12201728"/>
              <a:gd name="connsiteY2" fmla="*/ 1760706 h 5019471"/>
              <a:gd name="connsiteX3" fmla="*/ 12201728 w 12201728"/>
              <a:gd name="connsiteY3" fmla="*/ 1757579 h 5019471"/>
              <a:gd name="connsiteX4" fmla="*/ 12192000 w 12201728"/>
              <a:gd name="connsiteY4" fmla="*/ 5019471 h 5019471"/>
              <a:gd name="connsiteX5" fmla="*/ 0 w 12201728"/>
              <a:gd name="connsiteY5" fmla="*/ 5019471 h 5019471"/>
              <a:gd name="connsiteX6" fmla="*/ 0 w 12201728"/>
              <a:gd name="connsiteY6" fmla="*/ 6600 h 50194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201728" h="5019471">
                <a:moveTo>
                  <a:pt x="0" y="6600"/>
                </a:moveTo>
                <a:lnTo>
                  <a:pt x="5632315" y="0"/>
                </a:lnTo>
                <a:cubicBezTo>
                  <a:pt x="5645285" y="586902"/>
                  <a:pt x="5629073" y="1008435"/>
                  <a:pt x="5651770" y="1760706"/>
                </a:cubicBezTo>
                <a:lnTo>
                  <a:pt x="12201728" y="1757579"/>
                </a:lnTo>
                <a:cubicBezTo>
                  <a:pt x="12198485" y="2844876"/>
                  <a:pt x="12195243" y="3932174"/>
                  <a:pt x="12192000" y="5019471"/>
                </a:cubicBezTo>
                <a:lnTo>
                  <a:pt x="0" y="5019471"/>
                </a:lnTo>
                <a:lnTo>
                  <a:pt x="0" y="6600"/>
                </a:lnTo>
                <a:close/>
              </a:path>
            </a:pathLst>
          </a:custGeom>
        </p:spPr>
        <p:txBody>
          <a:bodyPr/>
          <a:lstStyle>
            <a:lvl1pPr marL="0" indent="0" algn="l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AE88F42-9013-4CBC-BF65-3FE1470550B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322B1A3-ADD1-4AAF-A733-AF9AEAB499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Pitch deck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8AE2F48-AB83-42F0-93C2-9F943F0B00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fld id="{EA87306C-81BA-4795-A5CA-9392456A8C1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20691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out 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C1E109A-BBBE-498A-AC65-464AAF5710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1231863"/>
            <a:ext cx="2743200" cy="738664"/>
          </a:xfrm>
          <a:prstGeom prst="rect">
            <a:avLst/>
          </a:prstGeom>
          <a:ln w="28575">
            <a:solidFill>
              <a:schemeClr val="accent2"/>
            </a:solidFill>
          </a:ln>
        </p:spPr>
        <p:txBody>
          <a:bodyPr wrap="square" tIns="182880" bIns="182880" anchor="ctr" anchorCtr="0">
            <a:spAutoFit/>
          </a:bodyPr>
          <a:lstStyle>
            <a:lvl1pPr algn="ctr">
              <a:lnSpc>
                <a:spcPct val="100000"/>
              </a:lnSpc>
              <a:defRPr sz="2400" cap="all" spc="100" baseline="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7408009F-7441-4960-8688-598E5537784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412513" y="808353"/>
            <a:ext cx="6341212" cy="1682433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lnSpc>
                <a:spcPct val="125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0721A019-F5C2-4A15-A6AE-C03209D1D7DB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3234519"/>
            <a:ext cx="12192000" cy="362348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</p:spTree>
    <p:extLst>
      <p:ext uri="{BB962C8B-B14F-4D97-AF65-F5344CB8AC3E}">
        <p14:creationId xmlns:p14="http://schemas.microsoft.com/office/powerpoint/2010/main" val="169121131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FAF4E84F-A3BE-442F-B9F1-68AB2244AF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20320" y="-7084"/>
            <a:ext cx="5511344" cy="6858000"/>
          </a:xfrm>
          <a:prstGeom prst="rect">
            <a:avLst/>
          </a:prstGeom>
          <a:solidFill>
            <a:schemeClr val="accent5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39AED10-F37C-48B3-A407-EDC6878C712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63752" y="2969432"/>
            <a:ext cx="2743199" cy="710964"/>
          </a:xfrm>
          <a:prstGeom prst="rect">
            <a:avLst/>
          </a:prstGeom>
          <a:ln w="28575">
            <a:solidFill>
              <a:schemeClr val="accent4">
                <a:lumMod val="50000"/>
              </a:schemeClr>
            </a:solidFill>
          </a:ln>
        </p:spPr>
        <p:txBody>
          <a:bodyPr wrap="square" tIns="182880" bIns="182880" anchor="b" anchorCtr="0">
            <a:spAutoFit/>
          </a:bodyPr>
          <a:lstStyle>
            <a:lvl1pPr algn="ctr">
              <a:defRPr sz="2400" cap="all" spc="100" baseline="0">
                <a:solidFill>
                  <a:schemeClr val="accent4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Add title</a:t>
            </a:r>
          </a:p>
        </p:txBody>
      </p:sp>
      <p:sp>
        <p:nvSpPr>
          <p:cNvPr id="7" name="Text Placeholder 10">
            <a:extLst>
              <a:ext uri="{FF2B5EF4-FFF2-40B4-BE49-F238E27FC236}">
                <a16:creationId xmlns:a16="http://schemas.microsoft.com/office/drawing/2014/main" id="{F20D097E-45D7-422E-A8D1-635C7DE9A99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04805" y="3959761"/>
            <a:ext cx="3254821" cy="2083230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lnSpc>
                <a:spcPct val="80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0ED8B338-CD86-47FF-A4B9-9EE6A11AFBFD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511344" y="0"/>
            <a:ext cx="6680656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</p:spTree>
    <p:extLst>
      <p:ext uri="{BB962C8B-B14F-4D97-AF65-F5344CB8AC3E}">
        <p14:creationId xmlns:p14="http://schemas.microsoft.com/office/powerpoint/2010/main" val="267133358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F1B57B-4E50-47BB-A680-47D2FAE313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4CB353-553A-481B-AC71-3D828913D4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622ACF-134A-4AF3-85FE-5E1A8FC17E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70658B-A747-45BB-A03B-D9CB600A13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29B4C5-ED75-42F9-8852-5E98189787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644BC3-FEB6-45DD-BA15-A0E60BE2F14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7506768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BAB978-4690-F5E2-3DBA-A9A1E9081B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A52F9AA-2A4E-857D-08D7-C8C29BCD10B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D1FE49-B8DE-9AB6-F0E7-2C58614F1C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B304F-6CF6-4FB2-A9B6-C10283A15236}" type="datetimeFigureOut">
              <a:rPr lang="en-US" smtClean="0"/>
              <a:t>3/15/2024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A03F27-C545-5766-63A2-5A95C1FE41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BBCEC8-AFF6-5136-7DA3-7085EABA82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9D94F-E584-49D1-B1B7-AF52DEA5BF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109828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5DC93E-4BE9-FE46-AD2D-2D4D1FE54A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3CB008-85F0-D5B1-8BE5-CCD8DAD7E0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694E10-224B-8DA3-A21E-F18B91B224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B304F-6CF6-4FB2-A9B6-C10283A15236}" type="datetimeFigureOut">
              <a:rPr lang="en-US" smtClean="0"/>
              <a:t>3/15/2024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C7F1C5-D248-7883-16C8-C75E1898EA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F2F6B0-09B2-46F5-3110-0F43764FE1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9D94F-E584-49D1-B1B7-AF52DEA5BF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157387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E1CE0A-CCFC-BE5F-057F-1EBED3D7FE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882B2E-8EDE-6515-FD8E-192ED13F4D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7A56F0-31DD-B728-FCF0-C08F65AE2B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B304F-6CF6-4FB2-A9B6-C10283A15236}" type="datetimeFigureOut">
              <a:rPr lang="en-US" smtClean="0"/>
              <a:t>3/15/2024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D25B72-DDC5-B6C0-D501-2A2448062B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9BE358-90EE-1F94-D6CD-A5F2BE0742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9D94F-E584-49D1-B1B7-AF52DEA5BF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192211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D23453-5C93-B989-18A1-9D87A2C250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65940D-A384-5D3A-B63E-1B3A3CC4D82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139DCE1-C4EF-C7F2-8482-AD980573690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414031-54DE-E885-09FB-D0D2162A72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B304F-6CF6-4FB2-A9B6-C10283A15236}" type="datetimeFigureOut">
              <a:rPr lang="en-US" smtClean="0"/>
              <a:t>3/15/2024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3B6E7A9-1812-5428-C538-E160A0E80F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ED4D84-D736-3644-78A9-325B6F9595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9D94F-E584-49D1-B1B7-AF52DEA5BF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839631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1F7750-72FB-0356-2F5B-C91AFF4EF1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80899A-CF23-EC32-A623-2D6D8DBDA0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5C067C4-3C95-600A-95C3-3BBE5FF79B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BDED371-6221-6146-CE12-0B878C951E7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DF38F49-52FE-112C-57F3-F90DFAC90BA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AA24E9D-0565-6F98-69D2-D6C89F214E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B304F-6CF6-4FB2-A9B6-C10283A15236}" type="datetimeFigureOut">
              <a:rPr lang="en-US" smtClean="0"/>
              <a:t>3/15/2024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8B9B0AE-7636-3F07-DCF9-D5810A644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0244F65-FCD2-5E87-4AE8-F0E35E23E7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9D94F-E584-49D1-B1B7-AF52DEA5BF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145657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8DABBA-418B-0ED0-DF11-AF4016018E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B00DC6A-D5BE-362E-BC3F-F76744E71D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B304F-6CF6-4FB2-A9B6-C10283A15236}" type="datetimeFigureOut">
              <a:rPr lang="en-US" smtClean="0"/>
              <a:t>3/15/2024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EAC2448-4B6E-29B9-B6DA-713E932E2E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2DF8AF7-78F1-A94D-E16C-81ACD7F02E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9D94F-E584-49D1-B1B7-AF52DEA5BF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439621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43E1F8A-2553-F130-F57A-9C4F4E7D12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B304F-6CF6-4FB2-A9B6-C10283A15236}" type="datetimeFigureOut">
              <a:rPr lang="en-US" smtClean="0"/>
              <a:t>3/15/2024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ADB54D1-42C4-28F1-C9CE-596D19E19E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20F6AB-96F5-8070-43D3-AEB30CEE21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9D94F-E584-49D1-B1B7-AF52DEA5BF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405231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D62073-D7BC-AD4E-AAE4-355EDBF471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83098C-AE1A-70C5-2689-73A04DAA6F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F9C119-0ED0-7714-87ED-EF8E63751FF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206C6AE-0022-53A2-0B86-8E63472168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B304F-6CF6-4FB2-A9B6-C10283A15236}" type="datetimeFigureOut">
              <a:rPr lang="en-US" smtClean="0"/>
              <a:t>3/15/2024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0F67C1A-C72E-3757-4DEE-6C9A0D6952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CE842C-AF81-3211-9258-F3C1FF7067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9D94F-E584-49D1-B1B7-AF52DEA5BF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51858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bl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E3FCFFF-5934-4C8D-A4B0-6B19C662D8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5264" y="54237"/>
            <a:ext cx="4309071" cy="6858000"/>
          </a:xfrm>
          <a:prstGeom prst="rect">
            <a:avLst/>
          </a:prstGeom>
          <a:solidFill>
            <a:schemeClr val="accent5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itle 2">
            <a:extLst>
              <a:ext uri="{FF2B5EF4-FFF2-40B4-BE49-F238E27FC236}">
                <a16:creationId xmlns:a16="http://schemas.microsoft.com/office/drawing/2014/main" id="{F180AE99-79EC-775F-8C27-E996870D69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1231863"/>
            <a:ext cx="2743200" cy="738664"/>
          </a:xfrm>
          <a:prstGeom prst="rect">
            <a:avLst/>
          </a:prstGeom>
          <a:ln w="28575">
            <a:solidFill>
              <a:schemeClr val="accent2"/>
            </a:solidFill>
          </a:ln>
        </p:spPr>
        <p:txBody>
          <a:bodyPr wrap="square" tIns="182880" bIns="182880" anchor="ctr" anchorCtr="0">
            <a:spAutoFit/>
          </a:bodyPr>
          <a:lstStyle>
            <a:lvl1pPr algn="ctr">
              <a:lnSpc>
                <a:spcPct val="100000"/>
              </a:lnSpc>
              <a:defRPr sz="2400" cap="all" spc="100" baseline="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97404DC9-3FBE-41B9-946D-9A0D878C288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39636" y="652826"/>
            <a:ext cx="3433138" cy="426393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1800" cap="all" spc="1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8645735C-4621-4667-AB52-0391CFBB6B5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203339" y="652826"/>
            <a:ext cx="3433138" cy="426393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1800" cap="all" spc="1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88BB7876-0125-4084-804C-A842C855860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539636" y="1032330"/>
            <a:ext cx="3433138" cy="1370672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ct val="125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488BB2B1-07E3-42A2-B3BE-7FC7D7AE158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203339" y="1032330"/>
            <a:ext cx="3433138" cy="1370672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ct val="125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02C103C8-E422-4DEB-9077-DC11E008056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539636" y="2620561"/>
            <a:ext cx="3433138" cy="428891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1800" cap="all" spc="1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20" name="Text Placeholder 10">
            <a:extLst>
              <a:ext uri="{FF2B5EF4-FFF2-40B4-BE49-F238E27FC236}">
                <a16:creationId xmlns:a16="http://schemas.microsoft.com/office/drawing/2014/main" id="{4744F88B-3CB7-4A2B-B718-EEB4E061A79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203339" y="2620561"/>
            <a:ext cx="3433138" cy="428891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1800" cap="all" spc="1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23" name="Text Placeholder 10">
            <a:extLst>
              <a:ext uri="{FF2B5EF4-FFF2-40B4-BE49-F238E27FC236}">
                <a16:creationId xmlns:a16="http://schemas.microsoft.com/office/drawing/2014/main" id="{FA80948A-8FCC-4BE4-A5F7-20802B17630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539636" y="3002562"/>
            <a:ext cx="3433138" cy="961350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ct val="125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2" name="Text Placeholder 10">
            <a:extLst>
              <a:ext uri="{FF2B5EF4-FFF2-40B4-BE49-F238E27FC236}">
                <a16:creationId xmlns:a16="http://schemas.microsoft.com/office/drawing/2014/main" id="{7343EDF6-C2D8-47E1-856B-6329A7CE07E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203339" y="3002562"/>
            <a:ext cx="3433138" cy="961350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ct val="125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AC6352A5-5003-4E32-B8FF-A84B4A4AC3A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39636" y="4147932"/>
            <a:ext cx="3433138" cy="428891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1800" cap="all" spc="1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24" name="Text Placeholder 10">
            <a:extLst>
              <a:ext uri="{FF2B5EF4-FFF2-40B4-BE49-F238E27FC236}">
                <a16:creationId xmlns:a16="http://schemas.microsoft.com/office/drawing/2014/main" id="{CC2603EF-30BF-4C6C-BA93-E99C72480916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539636" y="4529933"/>
            <a:ext cx="3433138" cy="1450988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ct val="125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347649104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148579-E3A5-EE3A-FEE5-F2D5A1B65A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2B32107-2613-8B3D-D000-3A5C703182A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C36F8C9-E0B2-A7A5-82A7-DA842656BA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7A22D40-A17B-4867-0BC4-C70396E741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B304F-6CF6-4FB2-A9B6-C10283A15236}" type="datetimeFigureOut">
              <a:rPr lang="en-US" smtClean="0"/>
              <a:t>3/15/2024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E1F0EFE-525C-8E43-A5E7-764B4A15E4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50D4EAD-2D82-3FD7-C682-B44F8F468D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9D94F-E584-49D1-B1B7-AF52DEA5BF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136049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47CCE9-B706-D4EB-8E29-E1472DECEF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FA701B8-1060-208F-D960-F3DE082980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650CCA-EE3E-7A04-F27B-94447697B9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B304F-6CF6-4FB2-A9B6-C10283A15236}" type="datetimeFigureOut">
              <a:rPr lang="en-US" smtClean="0"/>
              <a:t>3/15/2024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7A8B0E-3565-C1F9-A04D-66D04705B7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7D0EEB-D09D-EA16-81E6-3B7AA1EF35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9D94F-E584-49D1-B1B7-AF52DEA5BF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630445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924E047-9A29-92C8-CCE5-8A253578CF6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3D1F509-9171-6EFF-A9B4-677EDF0E0F6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12ACB8-AFA2-8182-1CFD-1B6AE9B22A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B304F-6CF6-4FB2-A9B6-C10283A15236}" type="datetimeFigureOut">
              <a:rPr lang="en-US" smtClean="0"/>
              <a:t>3/15/2024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7B3E6A-0E60-D285-3931-F33B43F452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D3D028-A6F8-1877-F684-97AAC6BBDB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9D94F-E584-49D1-B1B7-AF52DEA5BF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957679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CA325D4D-835D-41B6-9B16-A090AA08832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4">
              <a:alpha val="62000"/>
            </a:schemeClr>
          </a:solidFill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1D87D16-A856-42F4-9D8C-A0C1D482E52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71830" y="1995397"/>
            <a:ext cx="8261873" cy="1338828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txBody>
          <a:bodyPr wrap="square" lIns="0" tIns="274320" rIns="0" bIns="274320" anchor="ctr" anchorCtr="0">
            <a:spAutoFit/>
          </a:bodyPr>
          <a:lstStyle>
            <a:lvl1pPr algn="ctr">
              <a:lnSpc>
                <a:spcPct val="80000"/>
              </a:lnSpc>
              <a:defRPr sz="6000" cap="all" spc="100" baseline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Add title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BD39BB44-64AC-49A7-8555-2CC62AD7C2D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871830" y="4914047"/>
            <a:ext cx="8261873" cy="831149"/>
          </a:xfrm>
          <a:prstGeom prst="rect">
            <a:avLst/>
          </a:prstGeom>
          <a:noFill/>
        </p:spPr>
        <p:txBody>
          <a:bodyPr anchor="ctr"/>
          <a:lstStyle>
            <a:lvl1pPr marL="0" indent="0" algn="ctr">
              <a:buNone/>
              <a:defRPr sz="2400" cap="none" spc="10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356381192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FAF4E84F-A3BE-442F-B9F1-68AB2244AF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20320" y="-7084"/>
            <a:ext cx="5511344" cy="6858000"/>
          </a:xfrm>
          <a:prstGeom prst="rect">
            <a:avLst/>
          </a:prstGeom>
          <a:solidFill>
            <a:schemeClr val="accent5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39AED10-F37C-48B3-A407-EDC6878C712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63752" y="2969432"/>
            <a:ext cx="2743199" cy="710964"/>
          </a:xfrm>
          <a:prstGeom prst="rect">
            <a:avLst/>
          </a:prstGeom>
          <a:ln w="28575">
            <a:solidFill>
              <a:schemeClr val="accent4">
                <a:lumMod val="50000"/>
              </a:schemeClr>
            </a:solidFill>
          </a:ln>
        </p:spPr>
        <p:txBody>
          <a:bodyPr wrap="square" tIns="182880" bIns="182880" anchor="b" anchorCtr="0">
            <a:spAutoFit/>
          </a:bodyPr>
          <a:lstStyle>
            <a:lvl1pPr algn="ctr">
              <a:defRPr sz="2400" cap="all" spc="100" baseline="0">
                <a:solidFill>
                  <a:schemeClr val="accent4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Add title</a:t>
            </a:r>
          </a:p>
        </p:txBody>
      </p:sp>
      <p:sp>
        <p:nvSpPr>
          <p:cNvPr id="7" name="Text Placeholder 10">
            <a:extLst>
              <a:ext uri="{FF2B5EF4-FFF2-40B4-BE49-F238E27FC236}">
                <a16:creationId xmlns:a16="http://schemas.microsoft.com/office/drawing/2014/main" id="{F20D097E-45D7-422E-A8D1-635C7DE9A99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04805" y="3959761"/>
            <a:ext cx="3254821" cy="2083230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lnSpc>
                <a:spcPct val="80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0ED8B338-CD86-47FF-A4B9-9EE6A11AFBFD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511344" y="0"/>
            <a:ext cx="6680656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</p:spTree>
    <p:extLst>
      <p:ext uri="{BB962C8B-B14F-4D97-AF65-F5344CB8AC3E}">
        <p14:creationId xmlns:p14="http://schemas.microsoft.com/office/powerpoint/2010/main" val="24030718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u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3A5AC9-F6E1-46F9-8810-475475E17B9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24360" y="778270"/>
            <a:ext cx="3126582" cy="710964"/>
          </a:xfrm>
          <a:prstGeom prst="rect">
            <a:avLst/>
          </a:prstGeom>
          <a:ln w="28575">
            <a:solidFill>
              <a:schemeClr val="accent2"/>
            </a:solidFill>
          </a:ln>
        </p:spPr>
        <p:txBody>
          <a:bodyPr wrap="square" tIns="182880" bIns="182880" anchor="ctr" anchorCtr="0">
            <a:spAutoFit/>
          </a:bodyPr>
          <a:lstStyle>
            <a:lvl1pPr algn="ctr">
              <a:defRPr sz="2400" cap="all" spc="100" baseline="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952C02D9-C262-43C0-BE24-402661B0594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-1" y="0"/>
            <a:ext cx="4309071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D8BD2DF2-5753-43B2-82AD-30DBE8004DE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024359" y="2046233"/>
            <a:ext cx="3126583" cy="426393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1800" cap="all" spc="1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3A5FD5DB-8694-4BD8-819A-7AD23AAAEF4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024359" y="2425736"/>
            <a:ext cx="3126583" cy="1306527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ct val="125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7" name="Text Placeholder 10">
            <a:extLst>
              <a:ext uri="{FF2B5EF4-FFF2-40B4-BE49-F238E27FC236}">
                <a16:creationId xmlns:a16="http://schemas.microsoft.com/office/drawing/2014/main" id="{1F5129C3-CFB0-408F-BE5C-AC32F5C68F1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526986" y="2046233"/>
            <a:ext cx="3281556" cy="426393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1800" cap="all" spc="1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3344438D-488B-4739-95B6-56F81A25FAC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526986" y="2425736"/>
            <a:ext cx="3281556" cy="1306527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ct val="125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8" name="Text Placeholder 10">
            <a:extLst>
              <a:ext uri="{FF2B5EF4-FFF2-40B4-BE49-F238E27FC236}">
                <a16:creationId xmlns:a16="http://schemas.microsoft.com/office/drawing/2014/main" id="{A6F801D1-185D-4C5B-9855-3AD0372C33D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024359" y="4180976"/>
            <a:ext cx="3126583" cy="428891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1800" cap="all" spc="1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E46B3EF2-B93D-4E2D-8ECF-31A1DF927BE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24359" y="4562976"/>
            <a:ext cx="3126583" cy="1258935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ct val="125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9" name="Text Placeholder 10">
            <a:extLst>
              <a:ext uri="{FF2B5EF4-FFF2-40B4-BE49-F238E27FC236}">
                <a16:creationId xmlns:a16="http://schemas.microsoft.com/office/drawing/2014/main" id="{35A8C3BD-2930-45A1-B3E0-EC8FA92B65F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526986" y="4180976"/>
            <a:ext cx="3281556" cy="428891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1800" cap="all" spc="1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E7A5E528-A349-45DA-A841-E092311D8F7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526986" y="4562976"/>
            <a:ext cx="3281556" cy="1258935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ct val="125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0" name="Date Placeholder 3">
            <a:extLst>
              <a:ext uri="{FF2B5EF4-FFF2-40B4-BE49-F238E27FC236}">
                <a16:creationId xmlns:a16="http://schemas.microsoft.com/office/drawing/2014/main" id="{61AB9D5A-1951-48B0-9CAE-84FC869BE54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pc="1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31" name="Footer Placeholder 4">
            <a:extLst>
              <a:ext uri="{FF2B5EF4-FFF2-40B4-BE49-F238E27FC236}">
                <a16:creationId xmlns:a16="http://schemas.microsoft.com/office/drawing/2014/main" id="{3AEF9F4B-0EB4-4C9F-9159-80E393F3A13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i="0" cap="all" spc="100" baseline="0">
                <a:solidFill>
                  <a:schemeClr val="bg2">
                    <a:lumMod val="50000"/>
                  </a:schemeClr>
                </a:solidFill>
                <a:latin typeface="+mj-lt"/>
              </a:defRPr>
            </a:lvl1pPr>
          </a:lstStyle>
          <a:p>
            <a:r>
              <a:rPr lang="en-US" dirty="0"/>
              <a:t>Pitch deck</a:t>
            </a:r>
          </a:p>
        </p:txBody>
      </p:sp>
      <p:sp>
        <p:nvSpPr>
          <p:cNvPr id="32" name="Slide Number Placeholder 5">
            <a:extLst>
              <a:ext uri="{FF2B5EF4-FFF2-40B4-BE49-F238E27FC236}">
                <a16:creationId xmlns:a16="http://schemas.microsoft.com/office/drawing/2014/main" id="{6BC4F905-196D-4DFF-9947-C56088B56F3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pc="100" baseline="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EA87306C-81BA-4795-A5CA-9392456A8C1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12096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duct Overvi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2B5AB06-9792-445C-9B3C-103D5EBCE6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2170545"/>
          </a:xfrm>
          <a:prstGeom prst="rect">
            <a:avLst/>
          </a:prstGeom>
          <a:solidFill>
            <a:schemeClr val="accent2">
              <a:lumMod val="20000"/>
              <a:lumOff val="8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AEFB40-063A-41A7-9581-865BBE62C3C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40800" y="136524"/>
            <a:ext cx="10681826" cy="1394102"/>
          </a:xfrm>
          <a:prstGeom prst="rect">
            <a:avLst/>
          </a:prstGeom>
        </p:spPr>
        <p:txBody>
          <a:bodyPr anchor="b" anchorCtr="0"/>
          <a:lstStyle>
            <a:lvl1pPr algn="ctr">
              <a:defRPr sz="2400" cap="all" spc="100" baseline="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r>
              <a:rPr lang="en-US" noProof="0" dirty="0"/>
              <a:t>Click to add title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4C3BAD53-6B4A-490D-BE06-B5A0B068755B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1614771" y="2981421"/>
            <a:ext cx="603504" cy="60350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0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2" name="Picture Placeholder 4">
            <a:extLst>
              <a:ext uri="{FF2B5EF4-FFF2-40B4-BE49-F238E27FC236}">
                <a16:creationId xmlns:a16="http://schemas.microsoft.com/office/drawing/2014/main" id="{30E1FC4A-DE44-4B85-856E-E2480DF55A80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4382551" y="2981421"/>
            <a:ext cx="603504" cy="59436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0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3" name="Picture Placeholder 4">
            <a:extLst>
              <a:ext uri="{FF2B5EF4-FFF2-40B4-BE49-F238E27FC236}">
                <a16:creationId xmlns:a16="http://schemas.microsoft.com/office/drawing/2014/main" id="{02E70B7A-F000-4D8D-9BDF-E10FF6B38374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7177371" y="2981421"/>
            <a:ext cx="603504" cy="60350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0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4" name="Picture Placeholder 4">
            <a:extLst>
              <a:ext uri="{FF2B5EF4-FFF2-40B4-BE49-F238E27FC236}">
                <a16:creationId xmlns:a16="http://schemas.microsoft.com/office/drawing/2014/main" id="{1CED61F8-3F2F-4611-8E56-88AAF763257E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9949723" y="2981421"/>
            <a:ext cx="594360" cy="59436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0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30" name="Text Placeholder 10">
            <a:extLst>
              <a:ext uri="{FF2B5EF4-FFF2-40B4-BE49-F238E27FC236}">
                <a16:creationId xmlns:a16="http://schemas.microsoft.com/office/drawing/2014/main" id="{B7058D0A-FADA-4AE8-99E1-90B4E5D358A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40800" y="3628317"/>
            <a:ext cx="2351446" cy="491509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1800" cap="all" spc="1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noProof="0" dirty="0"/>
              <a:t>Click to add subtitle</a:t>
            </a:r>
          </a:p>
        </p:txBody>
      </p:sp>
      <p:sp>
        <p:nvSpPr>
          <p:cNvPr id="28" name="Text Placeholder 10">
            <a:extLst>
              <a:ext uri="{FF2B5EF4-FFF2-40B4-BE49-F238E27FC236}">
                <a16:creationId xmlns:a16="http://schemas.microsoft.com/office/drawing/2014/main" id="{3B7B90F8-2155-4E8A-BCE9-7780EE14ED2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40800" y="4155309"/>
            <a:ext cx="2351446" cy="1867804"/>
          </a:xfrm>
          <a:prstGeom prst="rect">
            <a:avLst/>
          </a:prstGeom>
        </p:spPr>
        <p:txBody>
          <a:bodyPr tIns="0" anchor="t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noProof="0" dirty="0"/>
              <a:t>Click to add text</a:t>
            </a:r>
          </a:p>
        </p:txBody>
      </p:sp>
      <p:sp>
        <p:nvSpPr>
          <p:cNvPr id="44" name="Text Placeholder 10">
            <a:extLst>
              <a:ext uri="{FF2B5EF4-FFF2-40B4-BE49-F238E27FC236}">
                <a16:creationId xmlns:a16="http://schemas.microsoft.com/office/drawing/2014/main" id="{9C0C6E63-A45B-409B-824C-FAA0CC56EC8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508580" y="3628317"/>
            <a:ext cx="2351446" cy="491509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1800" cap="all" spc="1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noProof="0" dirty="0"/>
              <a:t>Click to add subtitle</a:t>
            </a:r>
          </a:p>
        </p:txBody>
      </p:sp>
      <p:sp>
        <p:nvSpPr>
          <p:cNvPr id="43" name="Text Placeholder 10">
            <a:extLst>
              <a:ext uri="{FF2B5EF4-FFF2-40B4-BE49-F238E27FC236}">
                <a16:creationId xmlns:a16="http://schemas.microsoft.com/office/drawing/2014/main" id="{B910C319-3589-469F-9A8A-173CB714BA4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508580" y="4155309"/>
            <a:ext cx="2351446" cy="1867804"/>
          </a:xfrm>
          <a:prstGeom prst="rect">
            <a:avLst/>
          </a:prstGeom>
        </p:spPr>
        <p:txBody>
          <a:bodyPr tIns="0" anchor="t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noProof="0" dirty="0"/>
              <a:t>Click to add text</a:t>
            </a:r>
          </a:p>
        </p:txBody>
      </p:sp>
      <p:sp>
        <p:nvSpPr>
          <p:cNvPr id="46" name="Text Placeholder 10">
            <a:extLst>
              <a:ext uri="{FF2B5EF4-FFF2-40B4-BE49-F238E27FC236}">
                <a16:creationId xmlns:a16="http://schemas.microsoft.com/office/drawing/2014/main" id="{D9802FCD-21E3-4F6F-B57C-02AEB618FE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303400" y="3628317"/>
            <a:ext cx="2351446" cy="491509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1800" cap="all" spc="1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noProof="0" dirty="0"/>
              <a:t>Click to add subtitle</a:t>
            </a:r>
          </a:p>
        </p:txBody>
      </p:sp>
      <p:sp>
        <p:nvSpPr>
          <p:cNvPr id="45" name="Text Placeholder 10">
            <a:extLst>
              <a:ext uri="{FF2B5EF4-FFF2-40B4-BE49-F238E27FC236}">
                <a16:creationId xmlns:a16="http://schemas.microsoft.com/office/drawing/2014/main" id="{4AFEE648-F3AD-453E-895B-F43C7415C7B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303400" y="4155309"/>
            <a:ext cx="2351446" cy="1867804"/>
          </a:xfrm>
          <a:prstGeom prst="rect">
            <a:avLst/>
          </a:prstGeom>
        </p:spPr>
        <p:txBody>
          <a:bodyPr tIns="0" anchor="t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noProof="0" dirty="0"/>
              <a:t>Click to add text</a:t>
            </a:r>
          </a:p>
        </p:txBody>
      </p:sp>
      <p:sp>
        <p:nvSpPr>
          <p:cNvPr id="48" name="Text Placeholder 10">
            <a:extLst>
              <a:ext uri="{FF2B5EF4-FFF2-40B4-BE49-F238E27FC236}">
                <a16:creationId xmlns:a16="http://schemas.microsoft.com/office/drawing/2014/main" id="{AA760860-8E89-42DD-87FD-F9951F28372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071180" y="3628317"/>
            <a:ext cx="2351446" cy="491509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1800" cap="all" spc="1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noProof="0" dirty="0"/>
              <a:t>Click to add subtitle</a:t>
            </a:r>
          </a:p>
        </p:txBody>
      </p:sp>
      <p:sp>
        <p:nvSpPr>
          <p:cNvPr id="47" name="Text Placeholder 10">
            <a:extLst>
              <a:ext uri="{FF2B5EF4-FFF2-40B4-BE49-F238E27FC236}">
                <a16:creationId xmlns:a16="http://schemas.microsoft.com/office/drawing/2014/main" id="{5FD2DFE0-D25E-4B72-A2B4-C40CF72D522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071180" y="4155309"/>
            <a:ext cx="2351446" cy="1867804"/>
          </a:xfrm>
          <a:prstGeom prst="rect">
            <a:avLst/>
          </a:prstGeom>
        </p:spPr>
        <p:txBody>
          <a:bodyPr tIns="0" anchor="t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noProof="0" dirty="0"/>
              <a:t>Click to add text</a:t>
            </a:r>
          </a:p>
        </p:txBody>
      </p:sp>
      <p:sp>
        <p:nvSpPr>
          <p:cNvPr id="40" name="Date Placeholder 3">
            <a:extLst>
              <a:ext uri="{FF2B5EF4-FFF2-40B4-BE49-F238E27FC236}">
                <a16:creationId xmlns:a16="http://schemas.microsoft.com/office/drawing/2014/main" id="{573EDDB2-8AC2-4A88-95EE-20082E77DEB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pc="100" baseline="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n-US" noProof="0" dirty="0"/>
              <a:t>20XX</a:t>
            </a:r>
          </a:p>
        </p:txBody>
      </p:sp>
      <p:sp>
        <p:nvSpPr>
          <p:cNvPr id="41" name="Footer Placeholder 4">
            <a:extLst>
              <a:ext uri="{FF2B5EF4-FFF2-40B4-BE49-F238E27FC236}">
                <a16:creationId xmlns:a16="http://schemas.microsoft.com/office/drawing/2014/main" id="{325A34CF-B8DC-4A28-86BC-8D450E3D3C5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i="0" cap="all" spc="100" baseline="0">
                <a:solidFill>
                  <a:schemeClr val="bg2">
                    <a:lumMod val="50000"/>
                  </a:schemeClr>
                </a:solidFill>
                <a:latin typeface="+mj-lt"/>
              </a:defRPr>
            </a:lvl1pPr>
          </a:lstStyle>
          <a:p>
            <a:r>
              <a:rPr lang="en-US" noProof="0" dirty="0"/>
              <a:t>Pitch deck</a:t>
            </a:r>
          </a:p>
        </p:txBody>
      </p:sp>
      <p:sp>
        <p:nvSpPr>
          <p:cNvPr id="42" name="Slide Number Placeholder 5">
            <a:extLst>
              <a:ext uri="{FF2B5EF4-FFF2-40B4-BE49-F238E27FC236}">
                <a16:creationId xmlns:a16="http://schemas.microsoft.com/office/drawing/2014/main" id="{3F009426-0603-4EF7-8DE1-0CA50818F7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pc="100" baseline="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EA87306C-81BA-4795-A5CA-9392456A8C1E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1476556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duct Benefi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48FACB9-712C-00FE-DBCD-1AA1980A21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3429000"/>
            <a:ext cx="4979773" cy="3429000"/>
          </a:xfrm>
          <a:prstGeom prst="rect">
            <a:avLst/>
          </a:prstGeom>
          <a:solidFill>
            <a:schemeClr val="accent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FDC5111A-DFA6-6321-4CF4-CECA47E163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1" y="4655488"/>
            <a:ext cx="3274202" cy="701731"/>
          </a:xfrm>
          <a:prstGeom prst="rect">
            <a:avLst/>
          </a:prstGeom>
          <a:ln w="28575">
            <a:solidFill>
              <a:schemeClr val="bg1"/>
            </a:solidFill>
          </a:ln>
        </p:spPr>
        <p:txBody>
          <a:bodyPr wrap="square" tIns="182880" bIns="182880" anchor="b" anchorCtr="0">
            <a:spAutoFit/>
          </a:bodyPr>
          <a:lstStyle>
            <a:lvl1pPr algn="ctr">
              <a:defRPr sz="2400"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E090415B-A73D-4D17-B5FA-F442D6C0EB2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3429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4218B468-C542-4326-86FA-43DF3A4F3DB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743575" y="3972253"/>
            <a:ext cx="5859420" cy="1769419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200000"/>
              </a:lnSpc>
              <a:spcBef>
                <a:spcPts val="0"/>
              </a:spcBef>
              <a:buNone/>
              <a:defRPr sz="18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C9AB6E92-BF31-4AA5-B407-78E1D7795AB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pc="1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3803124F-8B71-4805-8DBD-A3AB3ED4347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i="0" cap="all" spc="100" baseline="0">
                <a:solidFill>
                  <a:schemeClr val="bg2">
                    <a:lumMod val="50000"/>
                  </a:schemeClr>
                </a:solidFill>
                <a:latin typeface="+mj-lt"/>
              </a:defRPr>
            </a:lvl1pPr>
          </a:lstStyle>
          <a:p>
            <a:r>
              <a:rPr lang="en-US" dirty="0"/>
              <a:t>Pitch deck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99A9D64C-A9E2-4148-B514-933547C5B9E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pc="100" baseline="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EA87306C-81BA-4795-A5CA-9392456A8C1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04208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CA325D4D-835D-41B6-9B16-A090AA08832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4">
              <a:alpha val="62000"/>
            </a:schemeClr>
          </a:solidFill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1D87D16-A856-42F4-9D8C-A0C1D482E52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11637" y="2515848"/>
            <a:ext cx="4968726" cy="1852045"/>
          </a:xfrm>
          <a:prstGeom prst="rect">
            <a:avLst/>
          </a:prstGeom>
          <a:noFill/>
          <a:ln w="38100">
            <a:solidFill>
              <a:schemeClr val="accent5"/>
            </a:solidFill>
          </a:ln>
        </p:spPr>
        <p:txBody>
          <a:bodyPr wrap="square" tIns="228600" bIns="137160" anchor="b" anchorCtr="0">
            <a:spAutoFit/>
          </a:bodyPr>
          <a:lstStyle>
            <a:lvl1pPr algn="ctr">
              <a:lnSpc>
                <a:spcPct val="80000"/>
              </a:lnSpc>
              <a:defRPr sz="6000" cap="all" spc="100" baseline="0">
                <a:solidFill>
                  <a:schemeClr val="accent5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35670507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siness Model">
    <p:bg>
      <p:bgPr>
        <a:solidFill>
          <a:schemeClr val="accent5">
            <a:alpha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50298920-F98C-4AFF-A39F-BB5644F96EB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-1" y="0"/>
            <a:ext cx="6772276" cy="6858000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906EC1-D867-4113-B1E4-72ADCC4B158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61354" y="1067797"/>
            <a:ext cx="3049568" cy="701731"/>
          </a:xfrm>
          <a:prstGeom prst="rect">
            <a:avLst/>
          </a:prstGeom>
          <a:gradFill>
            <a:gsLst>
              <a:gs pos="50000">
                <a:schemeClr val="accent1">
                  <a:lumMod val="5000"/>
                  <a:lumOff val="95000"/>
                  <a:alpha val="0"/>
                </a:schemeClr>
              </a:gs>
              <a:gs pos="50000">
                <a:schemeClr val="accent5">
                  <a:alpha val="10000"/>
                </a:schemeClr>
              </a:gs>
            </a:gsLst>
            <a:lin ang="0" scaled="0"/>
          </a:gradFill>
          <a:ln w="28575">
            <a:solidFill>
              <a:schemeClr val="bg1"/>
            </a:solidFill>
          </a:ln>
        </p:spPr>
        <p:txBody>
          <a:bodyPr tIns="182880" bIns="182880" anchor="b" anchorCtr="0">
            <a:spAutoFit/>
          </a:bodyPr>
          <a:lstStyle>
            <a:lvl1pPr algn="ctr">
              <a:defRPr sz="2400" cap="all" spc="1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Add title</a:t>
            </a:r>
          </a:p>
        </p:txBody>
      </p:sp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782CE97E-7FF6-4E8B-AF42-9777A2451F8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822086" y="826720"/>
            <a:ext cx="3421103" cy="426393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1800" cap="all" spc="100" baseline="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F57B5FEE-44D7-4F94-A843-EC7BD802D82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822086" y="1206225"/>
            <a:ext cx="3421103" cy="1017102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ct val="125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6" name="Text Placeholder 10">
            <a:extLst>
              <a:ext uri="{FF2B5EF4-FFF2-40B4-BE49-F238E27FC236}">
                <a16:creationId xmlns:a16="http://schemas.microsoft.com/office/drawing/2014/main" id="{4250112D-DE79-407A-BBAB-B2BB2CB881C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822086" y="2666702"/>
            <a:ext cx="3421103" cy="426393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1800" cap="all" spc="100" baseline="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35" name="Text Placeholder 10">
            <a:extLst>
              <a:ext uri="{FF2B5EF4-FFF2-40B4-BE49-F238E27FC236}">
                <a16:creationId xmlns:a16="http://schemas.microsoft.com/office/drawing/2014/main" id="{1C55DCE1-6E6B-4CDD-A9D8-B2A00348569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822086" y="3046207"/>
            <a:ext cx="3421103" cy="1017102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ct val="125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9" name="Text Placeholder 10">
            <a:extLst>
              <a:ext uri="{FF2B5EF4-FFF2-40B4-BE49-F238E27FC236}">
                <a16:creationId xmlns:a16="http://schemas.microsoft.com/office/drawing/2014/main" id="{9CAE3862-A5E9-4B70-8F14-8F5BFEE3AAE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822086" y="4536575"/>
            <a:ext cx="3421103" cy="426393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1800" cap="all" spc="100" baseline="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38" name="Text Placeholder 10">
            <a:extLst>
              <a:ext uri="{FF2B5EF4-FFF2-40B4-BE49-F238E27FC236}">
                <a16:creationId xmlns:a16="http://schemas.microsoft.com/office/drawing/2014/main" id="{34C23C4D-3C16-4A17-BF8A-A9C4E2F013E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822086" y="4916080"/>
            <a:ext cx="3421103" cy="1017102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ct val="125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E0398655-42A6-4DBC-9542-9A8D10B44A6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15906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pc="1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1FF7C44B-1689-4CA8-B0BC-0671EA12750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473608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i="0" cap="all" spc="100" baseline="0">
                <a:solidFill>
                  <a:schemeClr val="bg2">
                    <a:lumMod val="50000"/>
                  </a:schemeClr>
                </a:solidFill>
                <a:effectLst/>
                <a:latin typeface="+mj-lt"/>
              </a:defRPr>
            </a:lvl1pPr>
          </a:lstStyle>
          <a:p>
            <a:r>
              <a:rPr lang="en-US" dirty="0"/>
              <a:t>Pitch deck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7D6105C8-7607-448C-9CD2-9CA33B49B4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791700" y="6356350"/>
            <a:ext cx="1562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pc="100" baseline="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EA87306C-81BA-4795-A5CA-9392456A8C1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42380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rket Opportunity Overvi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978E2C-0F13-417A-AD7A-E478D5C3BD4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8382" y="119270"/>
            <a:ext cx="5200532" cy="1017102"/>
          </a:xfrm>
          <a:prstGeom prst="rect">
            <a:avLst/>
          </a:prstGeom>
        </p:spPr>
        <p:txBody>
          <a:bodyPr anchor="b" anchorCtr="0"/>
          <a:lstStyle>
            <a:lvl1pPr algn="l">
              <a:defRPr sz="2400" cap="all" spc="100" baseline="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30892B14-4811-4781-A0D4-2D26A55DFF2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20003" y="1599283"/>
            <a:ext cx="876929" cy="738664"/>
          </a:xfrm>
          <a:prstGeom prst="rect">
            <a:avLst/>
          </a:prstGeom>
          <a:ln w="28575">
            <a:solidFill>
              <a:schemeClr val="accent4"/>
            </a:solidFill>
          </a:ln>
        </p:spPr>
        <p:txBody>
          <a:bodyPr lIns="0" tIns="91440" rIns="0" bIns="91440" anchor="ctr" anchorCtr="0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cap="all" spc="1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41E2BD66-8465-46D7-9283-569B4EE4590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102977" y="1456753"/>
            <a:ext cx="3365003" cy="1017102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lnSpc>
                <a:spcPct val="125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2" name="Text Placeholder 10">
            <a:extLst>
              <a:ext uri="{FF2B5EF4-FFF2-40B4-BE49-F238E27FC236}">
                <a16:creationId xmlns:a16="http://schemas.microsoft.com/office/drawing/2014/main" id="{950B6E72-89BA-408A-B2C8-8424747605D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20003" y="3161772"/>
            <a:ext cx="876930" cy="738664"/>
          </a:xfrm>
          <a:prstGeom prst="rect">
            <a:avLst/>
          </a:prstGeom>
          <a:ln w="28575">
            <a:solidFill>
              <a:schemeClr val="accent4"/>
            </a:solidFill>
          </a:ln>
        </p:spPr>
        <p:txBody>
          <a:bodyPr lIns="0" tIns="91440" rIns="0" bIns="91440" anchor="ctr" anchorCtr="0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cap="all" spc="1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21" name="Text Placeholder 10">
            <a:extLst>
              <a:ext uri="{FF2B5EF4-FFF2-40B4-BE49-F238E27FC236}">
                <a16:creationId xmlns:a16="http://schemas.microsoft.com/office/drawing/2014/main" id="{13CFC961-1ED9-4817-9DB9-A1F1D0FD2AB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102977" y="3031685"/>
            <a:ext cx="3365003" cy="1017102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lnSpc>
                <a:spcPct val="125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4" name="Text Placeholder 10">
            <a:extLst>
              <a:ext uri="{FF2B5EF4-FFF2-40B4-BE49-F238E27FC236}">
                <a16:creationId xmlns:a16="http://schemas.microsoft.com/office/drawing/2014/main" id="{1FCE449C-D340-41D2-BDD5-5A31068FC8B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20003" y="4742721"/>
            <a:ext cx="876930" cy="738664"/>
          </a:xfrm>
          <a:prstGeom prst="rect">
            <a:avLst/>
          </a:prstGeom>
          <a:ln w="28575">
            <a:solidFill>
              <a:schemeClr val="accent4"/>
            </a:solidFill>
          </a:ln>
        </p:spPr>
        <p:txBody>
          <a:bodyPr lIns="0" tIns="91440" rIns="0" bIns="91440" anchor="ctr" anchorCtr="0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cap="all" spc="1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23" name="Text Placeholder 10">
            <a:extLst>
              <a:ext uri="{FF2B5EF4-FFF2-40B4-BE49-F238E27FC236}">
                <a16:creationId xmlns:a16="http://schemas.microsoft.com/office/drawing/2014/main" id="{7E0D9B8E-402D-44A1-920E-4838543BD9F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102977" y="4612634"/>
            <a:ext cx="3365003" cy="1017102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lnSpc>
                <a:spcPct val="125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5" name="Date Placeholder 3">
            <a:extLst>
              <a:ext uri="{FF2B5EF4-FFF2-40B4-BE49-F238E27FC236}">
                <a16:creationId xmlns:a16="http://schemas.microsoft.com/office/drawing/2014/main" id="{64607288-5296-4BAF-B405-7F1902FA0EF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0" y="6248018"/>
            <a:ext cx="2435528" cy="614850"/>
          </a:xfrm>
          <a:prstGeom prst="rect">
            <a:avLst/>
          </a:prstGeom>
          <a:solidFill>
            <a:schemeClr val="accent2">
              <a:alpha val="92000"/>
            </a:schemeClr>
          </a:solidFill>
        </p:spPr>
        <p:txBody>
          <a:bodyPr vert="horz" lIns="274320" tIns="0" rIns="91440" bIns="45720" rtlCol="0" anchor="ctr"/>
          <a:lstStyle>
            <a:lvl1pPr algn="ctr">
              <a:defRPr sz="1200" spc="1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61341B70-2018-4DBE-BB9A-D1F7A895F9B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384174" y="0"/>
            <a:ext cx="5807825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13" name="Footer Placeholder 3">
            <a:extLst>
              <a:ext uri="{FF2B5EF4-FFF2-40B4-BE49-F238E27FC236}">
                <a16:creationId xmlns:a16="http://schemas.microsoft.com/office/drawing/2014/main" id="{83CCEE28-12C2-4138-9214-420B5A5BCE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439762" y="6248018"/>
            <a:ext cx="7267426" cy="620868"/>
          </a:xfrm>
          <a:prstGeom prst="rect">
            <a:avLst/>
          </a:prstGeom>
          <a:solidFill>
            <a:schemeClr val="accent2">
              <a:alpha val="92000"/>
            </a:schemeClr>
          </a:solidFill>
        </p:spPr>
        <p:txBody>
          <a:bodyPr tIns="0"/>
          <a:lstStyle>
            <a:lvl1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Pitch deck</a:t>
            </a:r>
          </a:p>
        </p:txBody>
      </p:sp>
      <p:sp>
        <p:nvSpPr>
          <p:cNvPr id="27" name="Slide Number Placeholder 5">
            <a:extLst>
              <a:ext uri="{FF2B5EF4-FFF2-40B4-BE49-F238E27FC236}">
                <a16:creationId xmlns:a16="http://schemas.microsoft.com/office/drawing/2014/main" id="{347ECA7D-7D2B-475F-874D-51236135A6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707188" y="6248018"/>
            <a:ext cx="2495699" cy="620866"/>
          </a:xfrm>
          <a:prstGeom prst="rect">
            <a:avLst/>
          </a:prstGeom>
          <a:solidFill>
            <a:schemeClr val="accent2">
              <a:alpha val="92000"/>
            </a:schemeClr>
          </a:solidFill>
        </p:spPr>
        <p:txBody>
          <a:bodyPr vert="horz" lIns="457200" tIns="0" rIns="91440" bIns="45720" rtlCol="0" anchor="ctr"/>
          <a:lstStyle>
            <a:lvl1pPr algn="ctr">
              <a:defRPr sz="1200" spc="1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fld id="{EA87306C-81BA-4795-A5CA-9392456A8C1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53278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E02389-643A-44A3-9E32-4459CAEAC35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pc="100" baseline="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3E221A-6F27-4890-B073-7BA27B8FB5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i="0" cap="all" spc="100" baseline="0">
                <a:solidFill>
                  <a:schemeClr val="bg2">
                    <a:lumMod val="50000"/>
                  </a:schemeClr>
                </a:solidFill>
                <a:latin typeface="+mj-lt"/>
              </a:defRPr>
            </a:lvl1pPr>
          </a:lstStyle>
          <a:p>
            <a:r>
              <a:rPr lang="en-US" dirty="0"/>
              <a:t>Pitch deck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B06CAC-A122-486F-81C6-4299D83E941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pc="100" baseline="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EA87306C-81BA-4795-A5CA-9392456A8C1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01138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71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3" r:id="rId14"/>
    <p:sldLayoutId id="2147483664" r:id="rId15"/>
    <p:sldLayoutId id="2147483665" r:id="rId16"/>
    <p:sldLayoutId id="2147483666" r:id="rId17"/>
    <p:sldLayoutId id="2147483667" r:id="rId18"/>
    <p:sldLayoutId id="2147483668" r:id="rId19"/>
    <p:sldLayoutId id="2147483669" r:id="rId20"/>
    <p:sldLayoutId id="2147483672" r:id="rId2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0E2C8FD-72E4-34EC-0014-3679F99324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EBEE1D-8BD4-7530-85F3-346575D630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ACB418-4DB0-859D-7D72-2B895191262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FB304F-6CF6-4FB2-A9B6-C10283A15236}" type="datetimeFigureOut">
              <a:rPr lang="en-US" smtClean="0"/>
              <a:t>3/15/2024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5C84BF-0568-18DD-1314-5D7A9B1009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D6B2D5-92B5-65F2-5899-C3FAAE459C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F9D94F-E584-49D1-B1B7-AF52DEA5BF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07961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31.jpg"/><Relationship Id="rId4" Type="http://schemas.openxmlformats.org/officeDocument/2006/relationships/image" Target="../media/image3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image" Target="../media/image5.PNG"/><Relationship Id="rId7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g"/><Relationship Id="rId5" Type="http://schemas.openxmlformats.org/officeDocument/2006/relationships/image" Target="../media/image7.jpg"/><Relationship Id="rId4" Type="http://schemas.openxmlformats.org/officeDocument/2006/relationships/image" Target="../media/image6.jpeg"/><Relationship Id="rId9" Type="http://schemas.openxmlformats.org/officeDocument/2006/relationships/image" Target="../media/image10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47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8.jpg"/><Relationship Id="rId5" Type="http://schemas.openxmlformats.org/officeDocument/2006/relationships/image" Target="../media/image27.jpg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D6CBD1C3-FA41-3CBB-5D96-A31BD40B362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t="4337" b="4337"/>
          <a:stretch/>
        </p:blipFill>
        <p:spPr>
          <a:solidFill>
            <a:schemeClr val="accent4">
              <a:alpha val="50000"/>
            </a:schemeClr>
          </a:solidFill>
        </p:spPr>
      </p:pic>
      <p:sp>
        <p:nvSpPr>
          <p:cNvPr id="17" name="Title 16">
            <a:extLst>
              <a:ext uri="{FF2B5EF4-FFF2-40B4-BE49-F238E27FC236}">
                <a16:creationId xmlns:a16="http://schemas.microsoft.com/office/drawing/2014/main" id="{D0EF4C0D-F543-A30B-E8B5-12450838BD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62952" y="1046922"/>
            <a:ext cx="8261873" cy="2036711"/>
          </a:xfrm>
          <a:ln>
            <a:solidFill>
              <a:schemeClr val="accent5">
                <a:lumMod val="40000"/>
                <a:lumOff val="60000"/>
              </a:schemeClr>
            </a:solidFill>
          </a:ln>
        </p:spPr>
        <p:txBody>
          <a:bodyPr/>
          <a:lstStyle/>
          <a:p>
            <a:r>
              <a:rPr lang="en-US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POWTS SOLUTIONS FOR CHALLENGING SITES</a:t>
            </a:r>
          </a:p>
        </p:txBody>
      </p:sp>
      <p:pic>
        <p:nvPicPr>
          <p:cNvPr id="5" name="Picture 4" descr="A logo for a video game&#10;&#10;Description automatically generated">
            <a:extLst>
              <a:ext uri="{FF2B5EF4-FFF2-40B4-BE49-F238E27FC236}">
                <a16:creationId xmlns:a16="http://schemas.microsoft.com/office/drawing/2014/main" id="{5B1CD895-147C-2EA2-DED8-BB286D822A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43081" y="4605516"/>
            <a:ext cx="3892304" cy="2013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230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2">
            <a:extLst>
              <a:ext uri="{FF2B5EF4-FFF2-40B4-BE49-F238E27FC236}">
                <a16:creationId xmlns:a16="http://schemas.microsoft.com/office/drawing/2014/main" id="{1134D6EB-F7EA-41FD-AC7B-959EB6A58457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 dirty="0"/>
          </a:p>
        </p:txBody>
      </p:sp>
      <p:sp>
        <p:nvSpPr>
          <p:cNvPr id="153603" name="Rectangle 3">
            <a:extLst>
              <a:ext uri="{FF2B5EF4-FFF2-40B4-BE49-F238E27FC236}">
                <a16:creationId xmlns:a16="http://schemas.microsoft.com/office/drawing/2014/main" id="{344421E9-ACDD-4F03-878C-7FB3F617DDD4}"/>
              </a:ext>
            </a:extLst>
          </p:cNvPr>
          <p:cNvSpPr>
            <a:spLocks noGrp="1" noRot="1" noChangeArrowheads="1"/>
          </p:cNvSpPr>
          <p:nvPr>
            <p:ph type="body" idx="1"/>
          </p:nvPr>
        </p:nvSpPr>
        <p:spPr>
          <a:xfrm>
            <a:off x="1665827" y="1771097"/>
            <a:ext cx="8540750" cy="4498975"/>
          </a:xfrm>
        </p:spPr>
        <p:txBody>
          <a:bodyPr/>
          <a:lstStyle/>
          <a:p>
            <a:r>
              <a:rPr lang="en-US" altLang="en-US" dirty="0"/>
              <a:t>If within </a:t>
            </a:r>
            <a:r>
              <a:rPr lang="en-US" altLang="en-US" u="sng" dirty="0"/>
              <a:t>flood fringe</a:t>
            </a:r>
            <a:r>
              <a:rPr lang="en-US" altLang="en-US" dirty="0"/>
              <a:t>:</a:t>
            </a:r>
          </a:p>
          <a:p>
            <a:pPr lvl="1"/>
            <a:r>
              <a:rPr lang="en-US" altLang="en-US" dirty="0"/>
              <a:t>Check with county to see if acceptable</a:t>
            </a:r>
          </a:p>
          <a:p>
            <a:pPr lvl="1"/>
            <a:r>
              <a:rPr lang="en-US" altLang="en-US" dirty="0"/>
              <a:t>Ensure tank(s) is waterproofed</a:t>
            </a:r>
          </a:p>
          <a:p>
            <a:pPr lvl="1"/>
            <a:r>
              <a:rPr lang="en-US" altLang="en-US" dirty="0"/>
              <a:t>Ensure tank(s) and holding components are properly anchored</a:t>
            </a:r>
          </a:p>
          <a:p>
            <a:pPr lvl="1"/>
            <a:r>
              <a:rPr lang="en-US" altLang="en-US" dirty="0"/>
              <a:t>Ensure vent pipes are at least 2’ above RFE</a:t>
            </a:r>
          </a:p>
          <a:p>
            <a:r>
              <a:rPr lang="en-US" altLang="en-US" dirty="0"/>
              <a:t>If within </a:t>
            </a:r>
            <a:r>
              <a:rPr lang="en-US" altLang="en-US" u="sng" dirty="0"/>
              <a:t>floodway</a:t>
            </a:r>
            <a:r>
              <a:rPr lang="en-US" altLang="en-US" dirty="0"/>
              <a:t>: </a:t>
            </a:r>
          </a:p>
          <a:p>
            <a:pPr lvl="1"/>
            <a:r>
              <a:rPr lang="en-US" altLang="en-US" dirty="0"/>
              <a:t>POWTS prohibited for new development</a:t>
            </a:r>
          </a:p>
          <a:p>
            <a:pPr lvl="1"/>
            <a:r>
              <a:rPr lang="en-US" altLang="en-US" dirty="0"/>
              <a:t>Check with county to find out alternatives for replacement POWTS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05203B2-2DED-CA61-248E-BBD18D0B9CDA}"/>
              </a:ext>
            </a:extLst>
          </p:cNvPr>
          <p:cNvSpPr txBox="1"/>
          <p:nvPr/>
        </p:nvSpPr>
        <p:spPr>
          <a:xfrm>
            <a:off x="754602" y="683580"/>
            <a:ext cx="704887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4400" dirty="0">
                <a:latin typeface="+mj-lt"/>
              </a:rPr>
              <a:t>What Do We Need to Do?</a:t>
            </a:r>
            <a:endParaRPr lang="en-US" sz="4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074257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D4ED61-7F0D-3C0B-3EE7-E40FB97794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5">
            <a:extLst>
              <a:ext uri="{FF2B5EF4-FFF2-40B4-BE49-F238E27FC236}">
                <a16:creationId xmlns:a16="http://schemas.microsoft.com/office/drawing/2014/main" id="{B46159A0-C4F1-D085-B1E1-A8BD1668FB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9880" y="2831473"/>
            <a:ext cx="2743200" cy="701731"/>
          </a:xfrm>
        </p:spPr>
        <p:txBody>
          <a:bodyPr/>
          <a:lstStyle/>
          <a:p>
            <a:r>
              <a:rPr lang="en-US" noProof="0" dirty="0"/>
              <a:t>DAMAGED SITES</a:t>
            </a:r>
            <a:endParaRPr lang="en-US" dirty="0"/>
          </a:p>
        </p:txBody>
      </p:sp>
      <p:pic>
        <p:nvPicPr>
          <p:cNvPr id="5" name="Picture 4" descr="A group of cows lay in a grassy field&#10;&#10;Description automatically generated with medium confidence">
            <a:extLst>
              <a:ext uri="{FF2B5EF4-FFF2-40B4-BE49-F238E27FC236}">
                <a16:creationId xmlns:a16="http://schemas.microsoft.com/office/drawing/2014/main" id="{96F24A8C-AE8C-C58E-DC91-204791CA7D4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86" r="21323" b="-2"/>
          <a:stretch/>
        </p:blipFill>
        <p:spPr>
          <a:xfrm>
            <a:off x="5491578" y="0"/>
            <a:ext cx="7123590" cy="8320804"/>
          </a:xfrm>
          <a:prstGeom prst="rect">
            <a:avLst/>
          </a:prstGeom>
        </p:spPr>
      </p:pic>
      <p:pic>
        <p:nvPicPr>
          <p:cNvPr id="3" name="Picture 4">
            <a:extLst>
              <a:ext uri="{FF2B5EF4-FFF2-40B4-BE49-F238E27FC236}">
                <a16:creationId xmlns:a16="http://schemas.microsoft.com/office/drawing/2014/main" id="{909328EA-D1AF-5BFE-0043-1AE82FBB15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0530" y="0"/>
            <a:ext cx="8686177" cy="6929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A dirt road in the woods&#10;&#10;Description automatically generated with low confidence">
            <a:extLst>
              <a:ext uri="{FF2B5EF4-FFF2-40B4-BE49-F238E27FC236}">
                <a16:creationId xmlns:a16="http://schemas.microsoft.com/office/drawing/2014/main" id="{44568424-DC63-57CC-27BD-17A5B64E827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490882" cy="7026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891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732CAA-F0A1-BBF5-7A0F-97AC4B2459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5">
            <a:extLst>
              <a:ext uri="{FF2B5EF4-FFF2-40B4-BE49-F238E27FC236}">
                <a16:creationId xmlns:a16="http://schemas.microsoft.com/office/drawing/2014/main" id="{18DC3547-81DE-1ABF-66BE-471494B716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9880" y="2499075"/>
            <a:ext cx="2743200" cy="1034129"/>
          </a:xfrm>
        </p:spPr>
        <p:txBody>
          <a:bodyPr/>
          <a:lstStyle/>
          <a:p>
            <a:r>
              <a:rPr lang="en-US" noProof="0"/>
              <a:t>FLOW EQUALIZATION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684FAEE-4586-CACA-4BAD-45711AA9E5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4822" y="39910"/>
            <a:ext cx="6667177" cy="698658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AE258D0-9FE4-7302-01E0-721A8A9C40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9090" y="676275"/>
            <a:ext cx="12864584" cy="5772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8209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D513E0-58EF-F154-3DD8-A8AD9EC8BC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5">
            <a:extLst>
              <a:ext uri="{FF2B5EF4-FFF2-40B4-BE49-F238E27FC236}">
                <a16:creationId xmlns:a16="http://schemas.microsoft.com/office/drawing/2014/main" id="{3EAD6BC7-497D-1F42-CEDB-EF190473D2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3752" y="2969432"/>
            <a:ext cx="2743199" cy="710964"/>
          </a:xfrm>
        </p:spPr>
        <p:txBody>
          <a:bodyPr wrap="square" anchor="b">
            <a:normAutofit/>
          </a:bodyPr>
          <a:lstStyle/>
          <a:p>
            <a:r>
              <a:rPr lang="en-US" sz="1900" noProof="0"/>
              <a:t>FLOW EQUALIZATION</a:t>
            </a:r>
            <a:endParaRPr lang="en-US" sz="190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B0AE70D-616C-2A4B-B391-C7BD038213A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725" r="11250" b="-1"/>
          <a:stretch/>
        </p:blipFill>
        <p:spPr>
          <a:xfrm>
            <a:off x="5511344" y="10"/>
            <a:ext cx="6680656" cy="6857990"/>
          </a:xfrm>
          <a:prstGeom prst="rect">
            <a:avLst/>
          </a:prstGeom>
          <a:noFill/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343802C-221A-4C9A-F3E2-ECDE89EE0F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838200"/>
            <a:ext cx="13144500" cy="53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7098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A00753-0B9E-10E9-2B40-A3AEFDCE31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5">
            <a:extLst>
              <a:ext uri="{FF2B5EF4-FFF2-40B4-BE49-F238E27FC236}">
                <a16:creationId xmlns:a16="http://schemas.microsoft.com/office/drawing/2014/main" id="{1DE18964-8F08-7F43-7BFA-2DE72550F4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3752" y="2969432"/>
            <a:ext cx="2743199" cy="710964"/>
          </a:xfrm>
        </p:spPr>
        <p:txBody>
          <a:bodyPr wrap="square" anchor="b">
            <a:normAutofit/>
          </a:bodyPr>
          <a:lstStyle/>
          <a:p>
            <a:r>
              <a:rPr lang="en-US" sz="1900" noProof="0" dirty="0"/>
              <a:t>LARGE POWTS</a:t>
            </a:r>
            <a:endParaRPr lang="en-US" sz="19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297AA66-26C7-CDAC-5259-E3E427E8FC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2125" y="-114300"/>
            <a:ext cx="6619875" cy="7313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80464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6" name="Rectangle 35">
            <a:extLst>
              <a:ext uri="{FF2B5EF4-FFF2-40B4-BE49-F238E27FC236}">
                <a16:creationId xmlns:a16="http://schemas.microsoft.com/office/drawing/2014/main" id="{19E301E5-1206-47D0-9CDF-72583D7390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AFA31FBE-7948-4384-B68A-75DEFDC495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045ABA1-EDFA-0EC0-8F06-05D16D15DFB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561" r="4" b="23588"/>
          <a:stretch/>
        </p:blipFill>
        <p:spPr>
          <a:xfrm>
            <a:off x="641276" y="643467"/>
            <a:ext cx="4013020" cy="270255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284C551-066B-CCA0-2792-50C85850709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90" r="34025" b="-3"/>
          <a:stretch/>
        </p:blipFill>
        <p:spPr>
          <a:xfrm rot="5400000">
            <a:off x="1296332" y="2856567"/>
            <a:ext cx="2705099" cy="401083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81B2811-69B5-3FAC-59A8-2D478D21ADD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6809" r="1" b="1"/>
          <a:stretch/>
        </p:blipFill>
        <p:spPr>
          <a:xfrm>
            <a:off x="4812633" y="643467"/>
            <a:ext cx="6735900" cy="557106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E108FD6-2FEC-B641-3051-21EE9D6F875F}"/>
              </a:ext>
            </a:extLst>
          </p:cNvPr>
          <p:cNvSpPr txBox="1"/>
          <p:nvPr/>
        </p:nvSpPr>
        <p:spPr>
          <a:xfrm>
            <a:off x="7998031" y="722824"/>
            <a:ext cx="342603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From 341 GPD to 2000 GPD based on metered flow of 1116 gpd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Average flows 897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.17# of BOD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076150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70AE03-1FE8-A717-B1D1-8D3E290CA5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5">
            <a:extLst>
              <a:ext uri="{FF2B5EF4-FFF2-40B4-BE49-F238E27FC236}">
                <a16:creationId xmlns:a16="http://schemas.microsoft.com/office/drawing/2014/main" id="{FF55DFEB-D970-6FED-C965-EE4047947C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3752" y="2969432"/>
            <a:ext cx="2743199" cy="710964"/>
          </a:xfrm>
        </p:spPr>
        <p:txBody>
          <a:bodyPr wrap="square" anchor="b">
            <a:normAutofit/>
          </a:bodyPr>
          <a:lstStyle/>
          <a:p>
            <a:r>
              <a:rPr lang="en-US" sz="1900" noProof="0" dirty="0"/>
              <a:t>High strength</a:t>
            </a:r>
            <a:endParaRPr lang="en-US" sz="1900" dirty="0"/>
          </a:p>
        </p:txBody>
      </p:sp>
      <p:pic>
        <p:nvPicPr>
          <p:cNvPr id="3" name="Picture 2" descr="A bar with chairs and a sign&#10;&#10;Description automatically generated">
            <a:extLst>
              <a:ext uri="{FF2B5EF4-FFF2-40B4-BE49-F238E27FC236}">
                <a16:creationId xmlns:a16="http://schemas.microsoft.com/office/drawing/2014/main" id="{13812605-ED52-5AE7-BBFC-429A14328A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85790" y="-1143000"/>
            <a:ext cx="12377748" cy="8251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6159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262ABC4B-37D8-4218-BDD8-6DF6A00C0C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E81C034-4CB2-E696-D1A5-5A1C18E2CE8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674" b="1"/>
          <a:stretch/>
        </p:blipFill>
        <p:spPr>
          <a:xfrm>
            <a:off x="321730" y="321732"/>
            <a:ext cx="5674897" cy="301740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27D43D7-C32A-F43A-1D32-0481850F765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924" r="-2" b="23524"/>
          <a:stretch/>
        </p:blipFill>
        <p:spPr>
          <a:xfrm>
            <a:off x="321730" y="3510853"/>
            <a:ext cx="5674897" cy="278995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C809146-7F81-0DEF-A565-21846429D17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772" r="8906" b="-3"/>
          <a:stretch/>
        </p:blipFill>
        <p:spPr>
          <a:xfrm>
            <a:off x="6195373" y="321733"/>
            <a:ext cx="5674897" cy="5979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5196844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262ABC4B-37D8-4218-BDD8-6DF6A00C0C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85C9A65-B4B1-FC44-D2C5-D19F73FF5F1F}"/>
              </a:ext>
            </a:extLst>
          </p:cNvPr>
          <p:cNvSpPr txBox="1"/>
          <p:nvPr/>
        </p:nvSpPr>
        <p:spPr>
          <a:xfrm>
            <a:off x="445518" y="2380383"/>
            <a:ext cx="335092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600 GPD Designed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262 mg/L BOD in septic tank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1.3 # of BOD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Actual Flow 264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.57# of BOD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53045FA-DD4B-F433-0002-78680B2C4F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75554" y="-59814"/>
            <a:ext cx="7430880" cy="7278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6475958"/>
      </p:ext>
    </p:extLst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7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7522" name="Rectangle 2">
            <a:extLst>
              <a:ext uri="{FF2B5EF4-FFF2-40B4-BE49-F238E27FC236}">
                <a16:creationId xmlns:a16="http://schemas.microsoft.com/office/drawing/2014/main" id="{E4C16F65-361D-491C-8391-9D8B56E363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1967266"/>
            <a:ext cx="2628900" cy="2547257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altLang="en-US" sz="36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Sampling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FECB16D-1686-0A81-3C0B-2B1FC3260E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6526" y="502644"/>
            <a:ext cx="7812602" cy="572273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B26A68D-440C-E495-78B5-D34CC800A7D3}"/>
              </a:ext>
            </a:extLst>
          </p:cNvPr>
          <p:cNvSpPr/>
          <p:nvPr/>
        </p:nvSpPr>
        <p:spPr>
          <a:xfrm>
            <a:off x="4286813" y="2601798"/>
            <a:ext cx="7187765" cy="169682"/>
          </a:xfrm>
          <a:prstGeom prst="rect">
            <a:avLst/>
          </a:prstGeom>
          <a:solidFill>
            <a:srgbClr val="FFFF0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8FA238D-B11E-ADAF-2884-EA80939B5281}"/>
              </a:ext>
            </a:extLst>
          </p:cNvPr>
          <p:cNvSpPr/>
          <p:nvPr/>
        </p:nvSpPr>
        <p:spPr>
          <a:xfrm>
            <a:off x="4286812" y="2905027"/>
            <a:ext cx="7187765" cy="169682"/>
          </a:xfrm>
          <a:prstGeom prst="rect">
            <a:avLst/>
          </a:prstGeom>
          <a:solidFill>
            <a:srgbClr val="FFFF0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B6EFB83-0A83-84A7-13B4-16911FE3CE7C}"/>
              </a:ext>
            </a:extLst>
          </p:cNvPr>
          <p:cNvSpPr/>
          <p:nvPr/>
        </p:nvSpPr>
        <p:spPr>
          <a:xfrm>
            <a:off x="4286810" y="3364009"/>
            <a:ext cx="7187765" cy="169682"/>
          </a:xfrm>
          <a:prstGeom prst="rect">
            <a:avLst/>
          </a:prstGeom>
          <a:solidFill>
            <a:srgbClr val="FFFF0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FC090A0-664F-B0F3-0B28-1DAC14A9640E}"/>
              </a:ext>
            </a:extLst>
          </p:cNvPr>
          <p:cNvSpPr/>
          <p:nvPr/>
        </p:nvSpPr>
        <p:spPr>
          <a:xfrm>
            <a:off x="4286811" y="3667238"/>
            <a:ext cx="7187765" cy="169682"/>
          </a:xfrm>
          <a:prstGeom prst="rect">
            <a:avLst/>
          </a:prstGeom>
          <a:solidFill>
            <a:srgbClr val="FFFF0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CA889DF-4EAB-3CB4-C1FE-6F89F01EEFB6}"/>
              </a:ext>
            </a:extLst>
          </p:cNvPr>
          <p:cNvSpPr/>
          <p:nvPr/>
        </p:nvSpPr>
        <p:spPr>
          <a:xfrm>
            <a:off x="4286809" y="4137218"/>
            <a:ext cx="7187765" cy="169682"/>
          </a:xfrm>
          <a:prstGeom prst="rect">
            <a:avLst/>
          </a:prstGeom>
          <a:solidFill>
            <a:srgbClr val="FFFF0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AD337D5-053D-18C6-395A-02E206EDE771}"/>
              </a:ext>
            </a:extLst>
          </p:cNvPr>
          <p:cNvSpPr/>
          <p:nvPr/>
        </p:nvSpPr>
        <p:spPr>
          <a:xfrm>
            <a:off x="4382652" y="4441867"/>
            <a:ext cx="7187765" cy="169682"/>
          </a:xfrm>
          <a:prstGeom prst="rect">
            <a:avLst/>
          </a:prstGeom>
          <a:solidFill>
            <a:srgbClr val="FFFF0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4055F42-7C3B-0D59-3C7E-B0093D259CEC}"/>
              </a:ext>
            </a:extLst>
          </p:cNvPr>
          <p:cNvSpPr/>
          <p:nvPr/>
        </p:nvSpPr>
        <p:spPr>
          <a:xfrm>
            <a:off x="4286809" y="4858610"/>
            <a:ext cx="7187765" cy="169682"/>
          </a:xfrm>
          <a:prstGeom prst="rect">
            <a:avLst/>
          </a:prstGeom>
          <a:solidFill>
            <a:srgbClr val="FFFF0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1E2D6EE-DB52-CC3A-D051-9A54A5D8E891}"/>
              </a:ext>
            </a:extLst>
          </p:cNvPr>
          <p:cNvSpPr/>
          <p:nvPr/>
        </p:nvSpPr>
        <p:spPr>
          <a:xfrm>
            <a:off x="4286809" y="5350043"/>
            <a:ext cx="7187765" cy="169682"/>
          </a:xfrm>
          <a:prstGeom prst="rect">
            <a:avLst/>
          </a:prstGeom>
          <a:solidFill>
            <a:srgbClr val="FFFF0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748021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>
            <a:extLst>
              <a:ext uri="{FF2B5EF4-FFF2-40B4-BE49-F238E27FC236}">
                <a16:creationId xmlns:a16="http://schemas.microsoft.com/office/drawing/2014/main" id="{357A0F41-B41A-2310-655A-B20CB76568ED}"/>
              </a:ext>
            </a:extLst>
          </p:cNvPr>
          <p:cNvPicPr>
            <a:picLocks noGrp="1" noChangeAspect="1" noChangeArrowheads="1"/>
          </p:cNvPicPr>
          <p:nvPr>
            <p:ph type="pic" sz="quarter" idx="10"/>
          </p:nvPr>
        </p:nvPicPr>
        <p:blipFill rotWithShape="1">
          <a:blip r:embed="rId3"/>
          <a:srcRect t="881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29" name="Title 28">
            <a:extLst>
              <a:ext uri="{FF2B5EF4-FFF2-40B4-BE49-F238E27FC236}">
                <a16:creationId xmlns:a16="http://schemas.microsoft.com/office/drawing/2014/main" id="{6619EBBD-BB23-F342-A093-38AFB19A1A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5063" y="2559029"/>
            <a:ext cx="8261873" cy="1338828"/>
          </a:xfrm>
        </p:spPr>
        <p:txBody>
          <a:bodyPr wrap="square" anchor="ctr">
            <a:normAutofit/>
          </a:bodyPr>
          <a:lstStyle/>
          <a:p>
            <a:r>
              <a:rPr lang="en-US" sz="4200"/>
              <a:t>WHAT IS A CHALLENGING SITE?</a:t>
            </a:r>
          </a:p>
        </p:txBody>
      </p:sp>
      <p:sp>
        <p:nvSpPr>
          <p:cNvPr id="59" name="Slide Number Placeholder 58" hidden="1">
            <a:extLst>
              <a:ext uri="{FF2B5EF4-FFF2-40B4-BE49-F238E27FC236}">
                <a16:creationId xmlns:a16="http://schemas.microsoft.com/office/drawing/2014/main" id="{185AB600-E5B8-4AFD-A7DA-37E5D3AFF5FA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EA87306C-81BA-4795-A5CA-9392456A8C1E}" type="slidenum">
              <a:rPr lang="en-US" smtClean="0"/>
              <a:pPr>
                <a:spcAft>
                  <a:spcPts val="600"/>
                </a:spcAft>
              </a:pPr>
              <a:t>2</a:t>
            </a:fld>
            <a:endParaRPr lang="en-US"/>
          </a:p>
        </p:txBody>
      </p:sp>
      <p:pic>
        <p:nvPicPr>
          <p:cNvPr id="3" name="Picture 2" descr="A house flooded with water&#10;&#10;Description automatically generated">
            <a:extLst>
              <a:ext uri="{FF2B5EF4-FFF2-40B4-BE49-F238E27FC236}">
                <a16:creationId xmlns:a16="http://schemas.microsoft.com/office/drawing/2014/main" id="{784224BC-24B8-CE0C-C523-1A4E044B4C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633413"/>
            <a:ext cx="12191980" cy="8124811"/>
          </a:xfrm>
          <a:prstGeom prst="rect">
            <a:avLst/>
          </a:prstGeom>
        </p:spPr>
      </p:pic>
      <p:pic>
        <p:nvPicPr>
          <p:cNvPr id="6" name="Picture 5" descr="A house with a tree on the side of it with Monongahela Incline in the background&#10;&#10;Description automatically generated">
            <a:extLst>
              <a:ext uri="{FF2B5EF4-FFF2-40B4-BE49-F238E27FC236}">
                <a16:creationId xmlns:a16="http://schemas.microsoft.com/office/drawing/2014/main" id="{22BAB30C-3679-CB85-B12A-9A4D9B0D69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85750" y="-1357313"/>
            <a:ext cx="12477730" cy="9358298"/>
          </a:xfrm>
          <a:prstGeom prst="rect">
            <a:avLst/>
          </a:prstGeom>
        </p:spPr>
      </p:pic>
      <p:pic>
        <p:nvPicPr>
          <p:cNvPr id="8" name="Picture 7" descr="A muddy road with water on it&#10;&#10;Description automatically generated">
            <a:extLst>
              <a:ext uri="{FF2B5EF4-FFF2-40B4-BE49-F238E27FC236}">
                <a16:creationId xmlns:a16="http://schemas.microsoft.com/office/drawing/2014/main" id="{C1514D7E-1B38-27A4-6392-1AAA48C19B8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85750" y="-334046"/>
            <a:ext cx="12477770" cy="9358328"/>
          </a:xfrm>
          <a:prstGeom prst="rect">
            <a:avLst/>
          </a:prstGeom>
        </p:spPr>
      </p:pic>
      <p:pic>
        <p:nvPicPr>
          <p:cNvPr id="12" name="Picture 11" descr="A red excavator and a tree with yellow leaves&#10;&#10;Description automatically generated">
            <a:extLst>
              <a:ext uri="{FF2B5EF4-FFF2-40B4-BE49-F238E27FC236}">
                <a16:creationId xmlns:a16="http://schemas.microsoft.com/office/drawing/2014/main" id="{E6C64342-C1CB-B865-CB2B-D6BF7AC4497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85728" y="-334046"/>
            <a:ext cx="12563436" cy="9422578"/>
          </a:xfrm>
          <a:prstGeom prst="rect">
            <a:avLst/>
          </a:prstGeom>
        </p:spPr>
      </p:pic>
      <p:pic>
        <p:nvPicPr>
          <p:cNvPr id="14" name="Picture 13" descr="A pile of dirt and debris&#10;&#10;Description automatically generated">
            <a:extLst>
              <a:ext uri="{FF2B5EF4-FFF2-40B4-BE49-F238E27FC236}">
                <a16:creationId xmlns:a16="http://schemas.microsoft.com/office/drawing/2014/main" id="{FF889545-9C09-548F-0126-1F89F6CAB8A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85728" y="-334046"/>
            <a:ext cx="12696786" cy="7820321"/>
          </a:xfrm>
          <a:prstGeom prst="rect">
            <a:avLst/>
          </a:prstGeom>
        </p:spPr>
      </p:pic>
      <p:pic>
        <p:nvPicPr>
          <p:cNvPr id="16" name="Picture 15" descr="A bar with chairs and a sign&#10;&#10;Description automatically generated">
            <a:extLst>
              <a:ext uri="{FF2B5EF4-FFF2-40B4-BE49-F238E27FC236}">
                <a16:creationId xmlns:a16="http://schemas.microsoft.com/office/drawing/2014/main" id="{493D1D6D-5468-40AC-6C6B-1C12FC945BC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285790" y="-1143000"/>
            <a:ext cx="12377748" cy="8251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5339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262ABC4B-37D8-4218-BDD8-6DF6A00C0C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267A8F2-A748-55D0-F553-E1A1FD4D387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5446" r="2" b="27232"/>
          <a:stretch/>
        </p:blipFill>
        <p:spPr>
          <a:xfrm>
            <a:off x="321730" y="321732"/>
            <a:ext cx="5674897" cy="301740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48CF2A1-4A4D-355F-F496-9B0AE8FAFBB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66" r="-2" b="13458"/>
          <a:stretch/>
        </p:blipFill>
        <p:spPr>
          <a:xfrm>
            <a:off x="321730" y="3510853"/>
            <a:ext cx="5674897" cy="278995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87D985B-5328-576A-0F02-C88973F3F86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139" r="-3" b="8093"/>
          <a:stretch/>
        </p:blipFill>
        <p:spPr>
          <a:xfrm>
            <a:off x="6195373" y="321733"/>
            <a:ext cx="5674897" cy="5979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313291"/>
      </p:ext>
    </p:extLst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262ABC4B-37D8-4218-BDD8-6DF6A00C0C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7E7F60E-5C63-ED53-2D59-C9DA304D48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9600" y="112413"/>
            <a:ext cx="6538667" cy="674558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85C9A65-B4B1-FC44-D2C5-D19F73FF5F1F}"/>
              </a:ext>
            </a:extLst>
          </p:cNvPr>
          <p:cNvSpPr txBox="1"/>
          <p:nvPr/>
        </p:nvSpPr>
        <p:spPr>
          <a:xfrm>
            <a:off x="604909" y="2304883"/>
            <a:ext cx="335092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2250 GPD Designed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657 mg/L BOD in septic tank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12.3 # of BOD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Actual flows 1840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10.08 # of BOD</a:t>
            </a:r>
          </a:p>
        </p:txBody>
      </p:sp>
    </p:spTree>
    <p:extLst>
      <p:ext uri="{BB962C8B-B14F-4D97-AF65-F5344CB8AC3E}">
        <p14:creationId xmlns:p14="http://schemas.microsoft.com/office/powerpoint/2010/main" val="2755008981"/>
      </p:ext>
    </p:extLst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B8DEBEFB-EE5C-52BD-BA91-CE8EC80A6F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4519" y="419351"/>
            <a:ext cx="7541913" cy="5310716"/>
          </a:xfrm>
          <a:prstGeom prst="rect">
            <a:avLst/>
          </a:prstGeom>
        </p:spPr>
      </p:pic>
      <p:sp>
        <p:nvSpPr>
          <p:cNvPr id="107527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7522" name="Rectangle 2">
            <a:extLst>
              <a:ext uri="{FF2B5EF4-FFF2-40B4-BE49-F238E27FC236}">
                <a16:creationId xmlns:a16="http://schemas.microsoft.com/office/drawing/2014/main" id="{E4C16F65-361D-491C-8391-9D8B56E363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1967266"/>
            <a:ext cx="2628900" cy="2547257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altLang="en-US" sz="36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Sampling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B26A68D-440C-E495-78B5-D34CC800A7D3}"/>
              </a:ext>
            </a:extLst>
          </p:cNvPr>
          <p:cNvSpPr/>
          <p:nvPr/>
        </p:nvSpPr>
        <p:spPr>
          <a:xfrm>
            <a:off x="4286813" y="2601798"/>
            <a:ext cx="7187765" cy="169682"/>
          </a:xfrm>
          <a:prstGeom prst="rect">
            <a:avLst/>
          </a:prstGeom>
          <a:solidFill>
            <a:srgbClr val="FFFF0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8FA238D-B11E-ADAF-2884-EA80939B5281}"/>
              </a:ext>
            </a:extLst>
          </p:cNvPr>
          <p:cNvSpPr/>
          <p:nvPr/>
        </p:nvSpPr>
        <p:spPr>
          <a:xfrm>
            <a:off x="4286812" y="2905027"/>
            <a:ext cx="7187765" cy="169682"/>
          </a:xfrm>
          <a:prstGeom prst="rect">
            <a:avLst/>
          </a:prstGeom>
          <a:solidFill>
            <a:srgbClr val="FFFF0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B6EFB83-0A83-84A7-13B4-16911FE3CE7C}"/>
              </a:ext>
            </a:extLst>
          </p:cNvPr>
          <p:cNvSpPr/>
          <p:nvPr/>
        </p:nvSpPr>
        <p:spPr>
          <a:xfrm>
            <a:off x="4286810" y="3364009"/>
            <a:ext cx="7187765" cy="169682"/>
          </a:xfrm>
          <a:prstGeom prst="rect">
            <a:avLst/>
          </a:prstGeom>
          <a:solidFill>
            <a:srgbClr val="FFFF0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FC090A0-664F-B0F3-0B28-1DAC14A9640E}"/>
              </a:ext>
            </a:extLst>
          </p:cNvPr>
          <p:cNvSpPr/>
          <p:nvPr/>
        </p:nvSpPr>
        <p:spPr>
          <a:xfrm>
            <a:off x="4286811" y="3667238"/>
            <a:ext cx="7187765" cy="169682"/>
          </a:xfrm>
          <a:prstGeom prst="rect">
            <a:avLst/>
          </a:prstGeom>
          <a:solidFill>
            <a:srgbClr val="FFFF0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CA889DF-4EAB-3CB4-C1FE-6F89F01EEFB6}"/>
              </a:ext>
            </a:extLst>
          </p:cNvPr>
          <p:cNvSpPr/>
          <p:nvPr/>
        </p:nvSpPr>
        <p:spPr>
          <a:xfrm>
            <a:off x="4286809" y="4112051"/>
            <a:ext cx="7187765" cy="169682"/>
          </a:xfrm>
          <a:prstGeom prst="rect">
            <a:avLst/>
          </a:prstGeom>
          <a:solidFill>
            <a:srgbClr val="FFFF0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AD337D5-053D-18C6-395A-02E206EDE771}"/>
              </a:ext>
            </a:extLst>
          </p:cNvPr>
          <p:cNvSpPr/>
          <p:nvPr/>
        </p:nvSpPr>
        <p:spPr>
          <a:xfrm>
            <a:off x="4382652" y="4408311"/>
            <a:ext cx="7187765" cy="169682"/>
          </a:xfrm>
          <a:prstGeom prst="rect">
            <a:avLst/>
          </a:prstGeom>
          <a:solidFill>
            <a:srgbClr val="FFFF0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4055F42-7C3B-0D59-3C7E-B0093D259CEC}"/>
              </a:ext>
            </a:extLst>
          </p:cNvPr>
          <p:cNvSpPr/>
          <p:nvPr/>
        </p:nvSpPr>
        <p:spPr>
          <a:xfrm>
            <a:off x="4286809" y="4858610"/>
            <a:ext cx="7187765" cy="169682"/>
          </a:xfrm>
          <a:prstGeom prst="rect">
            <a:avLst/>
          </a:prstGeom>
          <a:solidFill>
            <a:srgbClr val="FFFF0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1E2D6EE-DB52-CC3A-D051-9A54A5D8E891}"/>
              </a:ext>
            </a:extLst>
          </p:cNvPr>
          <p:cNvSpPr/>
          <p:nvPr/>
        </p:nvSpPr>
        <p:spPr>
          <a:xfrm>
            <a:off x="4286809" y="5081595"/>
            <a:ext cx="7187765" cy="169682"/>
          </a:xfrm>
          <a:prstGeom prst="rect">
            <a:avLst/>
          </a:prstGeom>
          <a:solidFill>
            <a:srgbClr val="FFFF0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604396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15" descr="A picture containing grass, sky, outdoor, field">
            <a:extLst>
              <a:ext uri="{FF2B5EF4-FFF2-40B4-BE49-F238E27FC236}">
                <a16:creationId xmlns:a16="http://schemas.microsoft.com/office/drawing/2014/main" id="{7AAAEEFD-FBCC-0371-AF22-79673AE3173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 cstate="screen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E113FB1B-3A09-9612-A444-838EC88DF6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8622" y="720891"/>
            <a:ext cx="4968726" cy="1113382"/>
          </a:xfrm>
          <a:ln>
            <a:solidFill>
              <a:schemeClr val="bg2">
                <a:lumMod val="10000"/>
              </a:schemeClr>
            </a:solidFill>
          </a:ln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THANK YOU!</a:t>
            </a:r>
          </a:p>
        </p:txBody>
      </p:sp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CD17EA45-7987-647B-0238-A9A0E5D809EF}"/>
              </a:ext>
            </a:extLst>
          </p:cNvPr>
          <p:cNvSpPr txBox="1">
            <a:spLocks/>
          </p:cNvSpPr>
          <p:nvPr/>
        </p:nvSpPr>
        <p:spPr>
          <a:xfrm>
            <a:off x="5098703" y="2387385"/>
            <a:ext cx="6986613" cy="208323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CeCe Rudnicki</a:t>
            </a: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715.403.0726</a:t>
            </a: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cece@thesepticgal.com​</a:t>
            </a: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www.thesepticgal.com​</a:t>
            </a:r>
          </a:p>
        </p:txBody>
      </p:sp>
      <p:pic>
        <p:nvPicPr>
          <p:cNvPr id="6" name="Picture 5" descr="A logo for a video game&#10;&#10;Description automatically generated">
            <a:extLst>
              <a:ext uri="{FF2B5EF4-FFF2-40B4-BE49-F238E27FC236}">
                <a16:creationId xmlns:a16="http://schemas.microsoft.com/office/drawing/2014/main" id="{751BFC17-0E73-2020-AFAC-52AE7AC017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56931" y="4400632"/>
            <a:ext cx="4577405" cy="2367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73055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5">
            <a:extLst>
              <a:ext uri="{FF2B5EF4-FFF2-40B4-BE49-F238E27FC236}">
                <a16:creationId xmlns:a16="http://schemas.microsoft.com/office/drawing/2014/main" id="{3A5A84EB-DBFE-E115-2B20-C7EA8866DD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9880" y="2831473"/>
            <a:ext cx="2743200" cy="701731"/>
          </a:xfrm>
        </p:spPr>
        <p:txBody>
          <a:bodyPr/>
          <a:lstStyle/>
          <a:p>
            <a:r>
              <a:rPr lang="en-US" noProof="0" dirty="0"/>
              <a:t>LIMITED SPACE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D0269B1-BC27-C046-EB6E-B1E9379B83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9565" y="-363607"/>
            <a:ext cx="7334123" cy="7221607"/>
          </a:xfrm>
          <a:prstGeom prst="rect">
            <a:avLst/>
          </a:prstGeom>
        </p:spPr>
      </p:pic>
      <p:pic>
        <p:nvPicPr>
          <p:cNvPr id="9" name="Picture 8" descr="A red excavator and a tree with yellow leaves&#10;&#10;Description automatically generated">
            <a:extLst>
              <a:ext uri="{FF2B5EF4-FFF2-40B4-BE49-F238E27FC236}">
                <a16:creationId xmlns:a16="http://schemas.microsoft.com/office/drawing/2014/main" id="{00699C4E-6C65-1F9A-4356-9E69894D65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0930" y="73715"/>
            <a:ext cx="11250140" cy="8437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760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9ACD9C-1660-7A88-8822-79F73DCF36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5">
            <a:extLst>
              <a:ext uri="{FF2B5EF4-FFF2-40B4-BE49-F238E27FC236}">
                <a16:creationId xmlns:a16="http://schemas.microsoft.com/office/drawing/2014/main" id="{E7BE7BCC-9045-0408-27BD-74818344DF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9880" y="1834277"/>
            <a:ext cx="2743200" cy="1698927"/>
          </a:xfrm>
        </p:spPr>
        <p:txBody>
          <a:bodyPr/>
          <a:lstStyle/>
          <a:p>
            <a:r>
              <a:rPr lang="en-US" noProof="0" dirty="0"/>
              <a:t>LIMITED SPACE -</a:t>
            </a:r>
            <a:br>
              <a:rPr lang="en-US" dirty="0"/>
            </a:br>
            <a:r>
              <a:rPr lang="en-US" dirty="0"/>
              <a:t>replacement in existing system area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1E0841B-028A-B6E5-B854-5444760112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28691" y="-98996"/>
            <a:ext cx="13548146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01550E2-7F6B-8313-2FDF-87EE0E113E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94533" y="-207938"/>
            <a:ext cx="12565791" cy="707588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78BCAC6-575D-BFA5-5EAE-FD62118934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94533" y="-1020400"/>
            <a:ext cx="12694333" cy="8363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6328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FCDCB2-7298-71FE-FC5E-701E0BBBD3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5">
            <a:extLst>
              <a:ext uri="{FF2B5EF4-FFF2-40B4-BE49-F238E27FC236}">
                <a16:creationId xmlns:a16="http://schemas.microsoft.com/office/drawing/2014/main" id="{92737AD1-E917-EE41-29EF-6673BF0E0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9880" y="2831473"/>
            <a:ext cx="2743200" cy="701731"/>
          </a:xfrm>
        </p:spPr>
        <p:txBody>
          <a:bodyPr/>
          <a:lstStyle/>
          <a:p>
            <a:r>
              <a:rPr lang="en-US" noProof="0" dirty="0"/>
              <a:t>FILL SOILS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CBFFE0A-5F48-9F86-DA49-5C3BD9BD04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15012" y="-1147737"/>
            <a:ext cx="6034088" cy="887282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CC2667F-27ED-34FB-EE27-59228737EA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456979"/>
            <a:ext cx="12058650" cy="777195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5E3CE77-778C-3902-0629-7DEC4FAC014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144" y="-429321"/>
            <a:ext cx="12129855" cy="775637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9EE2128-388E-9F78-25BA-F1FBD2AA7D7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143" y="-66351"/>
            <a:ext cx="12129856" cy="579564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115505A-3760-7537-D292-5FC0E0E4E40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142" y="83126"/>
            <a:ext cx="12033810" cy="6502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342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4AB37F-2722-8116-0CC1-35D7FB5161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5">
            <a:extLst>
              <a:ext uri="{FF2B5EF4-FFF2-40B4-BE49-F238E27FC236}">
                <a16:creationId xmlns:a16="http://schemas.microsoft.com/office/drawing/2014/main" id="{375D9311-3A6F-7EDC-0DBC-53C4664D26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9880" y="2831473"/>
            <a:ext cx="2743200" cy="701731"/>
          </a:xfrm>
        </p:spPr>
        <p:txBody>
          <a:bodyPr/>
          <a:lstStyle/>
          <a:p>
            <a:r>
              <a:rPr lang="en-US" noProof="0" dirty="0"/>
              <a:t>LIMITED SPACE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BCFE172-0A18-DE38-572A-C1C0FC0D64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5002" y="-161420"/>
            <a:ext cx="7242005" cy="685692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2CEAF9E-25AC-6302-4F3A-9A46E5304F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8330" y="0"/>
            <a:ext cx="8828520" cy="724839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231FAC6-F70E-044E-E3C9-D6C482A8B5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946113"/>
            <a:ext cx="12192000" cy="2320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7220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3FC8EF-B611-70DC-BB00-B1631F41D2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5">
            <a:extLst>
              <a:ext uri="{FF2B5EF4-FFF2-40B4-BE49-F238E27FC236}">
                <a16:creationId xmlns:a16="http://schemas.microsoft.com/office/drawing/2014/main" id="{CD1516B7-7C7A-9241-7356-2A3596B7C2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9880" y="2499075"/>
            <a:ext cx="2743200" cy="1034129"/>
          </a:xfrm>
        </p:spPr>
        <p:txBody>
          <a:bodyPr/>
          <a:lstStyle/>
          <a:p>
            <a:r>
              <a:rPr lang="en-US" noProof="0" dirty="0"/>
              <a:t>DIFFICULT ACCESS</a:t>
            </a:r>
            <a:endParaRPr lang="en-US" dirty="0"/>
          </a:p>
        </p:txBody>
      </p:sp>
      <p:pic>
        <p:nvPicPr>
          <p:cNvPr id="5" name="Picture 4" descr="A aerial view of land with numbers and numbers&#10;&#10;Description automatically generated">
            <a:extLst>
              <a:ext uri="{FF2B5EF4-FFF2-40B4-BE49-F238E27FC236}">
                <a16:creationId xmlns:a16="http://schemas.microsoft.com/office/drawing/2014/main" id="{28F90B98-1D07-085B-1586-B467EEBE82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725130"/>
            <a:ext cx="12192000" cy="830825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286F4D7-3B92-4849-491C-15F725BB1A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94297"/>
            <a:ext cx="12605654" cy="7285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2978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513083-49A0-C56F-3B1E-DBE088B293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5">
            <a:extLst>
              <a:ext uri="{FF2B5EF4-FFF2-40B4-BE49-F238E27FC236}">
                <a16:creationId xmlns:a16="http://schemas.microsoft.com/office/drawing/2014/main" id="{D82483FD-D770-66A5-5F83-405922E8C0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9880" y="2831473"/>
            <a:ext cx="2743200" cy="701731"/>
          </a:xfrm>
        </p:spPr>
        <p:txBody>
          <a:bodyPr/>
          <a:lstStyle/>
          <a:p>
            <a:r>
              <a:rPr lang="en-US" noProof="0" dirty="0"/>
              <a:t>FLOODPLAIN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9068E73-9A9F-9FBD-4F30-824466A7ED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40303"/>
            <a:ext cx="12192000" cy="617739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3E2ECFA-8CAA-8313-108C-2854EBD163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17504" y="0"/>
            <a:ext cx="12627006" cy="707550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4D08B1A-5ADF-0F73-3CCF-C2FCDB32A42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412" y="-85725"/>
            <a:ext cx="11687175" cy="876538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75AD165-E73D-5958-7F44-581DBBE4138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412" y="0"/>
            <a:ext cx="11687175" cy="8765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9886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2">
            <a:extLst>
              <a:ext uri="{FF2B5EF4-FFF2-40B4-BE49-F238E27FC236}">
                <a16:creationId xmlns:a16="http://schemas.microsoft.com/office/drawing/2014/main" id="{1134D6EB-F7EA-41FD-AC7B-959EB6A58457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br>
              <a:rPr lang="en-US" altLang="en-US" dirty="0"/>
            </a:br>
            <a:r>
              <a:rPr lang="en-US" altLang="en-US" dirty="0"/>
              <a:t>	What Do We Need to Do?</a:t>
            </a:r>
          </a:p>
        </p:txBody>
      </p:sp>
      <p:sp>
        <p:nvSpPr>
          <p:cNvPr id="153603" name="Rectangle 3">
            <a:extLst>
              <a:ext uri="{FF2B5EF4-FFF2-40B4-BE49-F238E27FC236}">
                <a16:creationId xmlns:a16="http://schemas.microsoft.com/office/drawing/2014/main" id="{344421E9-ACDD-4F03-878C-7FB3F617DDD4}"/>
              </a:ext>
            </a:extLst>
          </p:cNvPr>
          <p:cNvSpPr>
            <a:spLocks noGrp="1" noRot="1" noChangeArrowheads="1"/>
          </p:cNvSpPr>
          <p:nvPr>
            <p:ph type="body" idx="1"/>
          </p:nvPr>
        </p:nvSpPr>
        <p:spPr>
          <a:xfrm>
            <a:off x="1402672" y="1721529"/>
            <a:ext cx="8981458" cy="4498975"/>
          </a:xfrm>
        </p:spPr>
        <p:txBody>
          <a:bodyPr/>
          <a:lstStyle/>
          <a:p>
            <a:r>
              <a:rPr lang="en-US" altLang="en-US" dirty="0"/>
              <a:t>Recognize when doing a soil and site evaluation in or near floodplain areas.</a:t>
            </a:r>
          </a:p>
          <a:p>
            <a:r>
              <a:rPr lang="en-US" altLang="en-US" dirty="0"/>
              <a:t>If in a mapped floodplain, find out if it is flood fringe or floodway</a:t>
            </a:r>
          </a:p>
          <a:p>
            <a:pPr lvl="1"/>
            <a:r>
              <a:rPr lang="en-US" altLang="en-US" dirty="0"/>
              <a:t>Owner may need to pay for Hydrologic / Hydraulic study/model  - NOT cheap!</a:t>
            </a:r>
          </a:p>
          <a:p>
            <a:r>
              <a:rPr lang="en-US" altLang="en-US" dirty="0"/>
              <a:t>Determine if and what type of POWTS can be installed</a:t>
            </a:r>
          </a:p>
          <a:p>
            <a:r>
              <a:rPr lang="en-US" altLang="en-US" dirty="0"/>
              <a:t>Include all relevant elevation data in soil and site </a:t>
            </a:r>
            <a:r>
              <a:rPr lang="en-US" altLang="en-US" dirty="0" err="1"/>
              <a:t>evalution</a:t>
            </a:r>
            <a:endParaRPr lang="en-US" alt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E67C3B7-7072-58C1-90AC-2C4A7A661C2B}"/>
              </a:ext>
            </a:extLst>
          </p:cNvPr>
          <p:cNvSpPr txBox="1"/>
          <p:nvPr/>
        </p:nvSpPr>
        <p:spPr>
          <a:xfrm>
            <a:off x="825624" y="479394"/>
            <a:ext cx="704887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4400" dirty="0">
                <a:latin typeface="+mj-lt"/>
              </a:rPr>
              <a:t>What Do We Need to Do?</a:t>
            </a:r>
            <a:endParaRPr lang="en-US" sz="4400" dirty="0">
              <a:latin typeface="+mj-lt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Custom">
  <a:themeElements>
    <a:clrScheme name="Custom 19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B4D0E9"/>
      </a:accent1>
      <a:accent2>
        <a:srgbClr val="476977"/>
      </a:accent2>
      <a:accent3>
        <a:srgbClr val="79BBE9"/>
      </a:accent3>
      <a:accent4>
        <a:srgbClr val="6B8043"/>
      </a:accent4>
      <a:accent5>
        <a:srgbClr val="9ACF21"/>
      </a:accent5>
      <a:accent6>
        <a:srgbClr val="CFDCA5"/>
      </a:accent6>
      <a:hlink>
        <a:srgbClr val="0563C1"/>
      </a:hlink>
      <a:folHlink>
        <a:srgbClr val="954F72"/>
      </a:folHlink>
    </a:clrScheme>
    <a:fontScheme name="Custom 26">
      <a:majorFont>
        <a:latin typeface="Tenorite Bold"/>
        <a:ea typeface=""/>
        <a:cs typeface=""/>
      </a:majorFont>
      <a:minorFont>
        <a:latin typeface="Tenorite 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erdant pitch deck_Win32_SD_v7" id="{0DC256A7-F766-4097-A752-D41D0A109AD8}" vid="{BC1DA9AA-DB58-4902-BF37-240E78431D3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E7AA22668FD734C8AF62C4B5A0C2679" ma:contentTypeVersion="3" ma:contentTypeDescription="Create a new document." ma:contentTypeScope="" ma:versionID="244df97083b8905986231ffb5cf2d655">
  <xsd:schema xmlns:xsd="http://www.w3.org/2001/XMLSchema" xmlns:xs="http://www.w3.org/2001/XMLSchema" xmlns:p="http://schemas.microsoft.com/office/2006/metadata/properties" xmlns:ns3="11e13bd5-3cc9-4699-9259-be59b6838ddf" targetNamespace="http://schemas.microsoft.com/office/2006/metadata/properties" ma:root="true" ma:fieldsID="99baf13c986b8042aed70b3f0693027f" ns3:_="">
    <xsd:import namespace="11e13bd5-3cc9-4699-9259-be59b6838ddf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1e13bd5-3cc9-4699-9259-be59b6838dd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282E1B9-965C-47E7-B1BA-0FC58108C1E8}">
  <ds:schemaRefs>
    <ds:schemaRef ds:uri="http://schemas.microsoft.com/office/2006/documentManagement/types"/>
    <ds:schemaRef ds:uri="http://purl.org/dc/dcmitype/"/>
    <ds:schemaRef ds:uri="http://schemas.microsoft.com/office/2006/metadata/properties"/>
    <ds:schemaRef ds:uri="http://purl.org/dc/elements/1.1/"/>
    <ds:schemaRef ds:uri="http://purl.org/dc/terms/"/>
    <ds:schemaRef ds:uri="http://schemas.openxmlformats.org/package/2006/metadata/core-properties"/>
    <ds:schemaRef ds:uri="http://schemas.microsoft.com/office/infopath/2007/PartnerControls"/>
    <ds:schemaRef ds:uri="11e13bd5-3cc9-4699-9259-be59b6838ddf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6169B996-0330-4C0D-B160-FEAA0E89782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1e13bd5-3cc9-4699-9259-be59b6838dd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2AEFB0C8-7F00-43A2-AD61-9BADD613A6E4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/>
</file>

<file path=docProps/app.xml><?xml version="1.0" encoding="utf-8"?>
<Properties xmlns="http://schemas.openxmlformats.org/officeDocument/2006/extended-properties" xmlns:vt="http://schemas.openxmlformats.org/officeDocument/2006/docPropsVTypes">
  <Template>{087117F9-F6CB-4B9D-A782-A08A8D9264EE}tf16411175_win32</Template>
  <TotalTime>5499</TotalTime>
  <Words>287</Words>
  <Application>Microsoft Office PowerPoint</Application>
  <PresentationFormat>Widescreen</PresentationFormat>
  <Paragraphs>64</Paragraphs>
  <Slides>23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30" baseType="lpstr">
      <vt:lpstr>Arial</vt:lpstr>
      <vt:lpstr>Calibri</vt:lpstr>
      <vt:lpstr>Calibri Light</vt:lpstr>
      <vt:lpstr>Tenorite </vt:lpstr>
      <vt:lpstr>Tenorite Bold</vt:lpstr>
      <vt:lpstr>Custom</vt:lpstr>
      <vt:lpstr>Office Theme</vt:lpstr>
      <vt:lpstr>POWTS SOLUTIONS FOR CHALLENGING SITES</vt:lpstr>
      <vt:lpstr>WHAT IS A CHALLENGING SITE?</vt:lpstr>
      <vt:lpstr>LIMITED SPACE</vt:lpstr>
      <vt:lpstr>LIMITED SPACE - replacement in existing system area</vt:lpstr>
      <vt:lpstr>FILL SOILS</vt:lpstr>
      <vt:lpstr>LIMITED SPACE</vt:lpstr>
      <vt:lpstr>DIFFICULT ACCESS</vt:lpstr>
      <vt:lpstr>FLOODPLAIN</vt:lpstr>
      <vt:lpstr>  What Do We Need to Do?</vt:lpstr>
      <vt:lpstr>PowerPoint Presentation</vt:lpstr>
      <vt:lpstr>DAMAGED SITES</vt:lpstr>
      <vt:lpstr>FLOW EQUALIZATION</vt:lpstr>
      <vt:lpstr>FLOW EQUALIZATION</vt:lpstr>
      <vt:lpstr>LARGE POWTS</vt:lpstr>
      <vt:lpstr>PowerPoint Presentation</vt:lpstr>
      <vt:lpstr>High strength</vt:lpstr>
      <vt:lpstr>PowerPoint Presentation</vt:lpstr>
      <vt:lpstr>PowerPoint Presentation</vt:lpstr>
      <vt:lpstr>Sampling</vt:lpstr>
      <vt:lpstr>PowerPoint Presentation</vt:lpstr>
      <vt:lpstr>PowerPoint Presentation</vt:lpstr>
      <vt:lpstr>Sampling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SOIL EVALUATIONS  FOR LANDSPREADING</dc:title>
  <dc:creator>CeCe Rudnicki</dc:creator>
  <cp:lastModifiedBy>CeCe Rudnicki</cp:lastModifiedBy>
  <cp:revision>25</cp:revision>
  <dcterms:created xsi:type="dcterms:W3CDTF">2023-10-02T12:12:53Z</dcterms:created>
  <dcterms:modified xsi:type="dcterms:W3CDTF">2024-03-15T12:33:22Z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0x0101008E7AA22668FD734C8AF62C4B5A0C2679</vt:lpwstr>
  </property>
  <property fmtid="{D5CDD505-2E9C-101B-9397-08002B2CF9AE}" pid="3" name="MediaServiceImageTags">
    <vt:lpwstr/>
  </property>
</Properties>
</file>