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974" r:id="rId4"/>
  </p:sldMasterIdLst>
  <p:notesMasterIdLst>
    <p:notesMasterId r:id="rId32"/>
  </p:notesMasterIdLst>
  <p:handoutMasterIdLst>
    <p:handoutMasterId r:id="rId33"/>
  </p:handoutMasterIdLst>
  <p:sldIdLst>
    <p:sldId id="270" r:id="rId5"/>
    <p:sldId id="271" r:id="rId6"/>
    <p:sldId id="272" r:id="rId7"/>
    <p:sldId id="273" r:id="rId8"/>
    <p:sldId id="292" r:id="rId9"/>
    <p:sldId id="274" r:id="rId10"/>
    <p:sldId id="280" r:id="rId11"/>
    <p:sldId id="275" r:id="rId12"/>
    <p:sldId id="294" r:id="rId13"/>
    <p:sldId id="276" r:id="rId14"/>
    <p:sldId id="296" r:id="rId15"/>
    <p:sldId id="297" r:id="rId16"/>
    <p:sldId id="299" r:id="rId17"/>
    <p:sldId id="298" r:id="rId18"/>
    <p:sldId id="278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300" r:id="rId28"/>
    <p:sldId id="301" r:id="rId29"/>
    <p:sldId id="303" r:id="rId30"/>
    <p:sldId id="302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2C4FAC-5FD3-40CD-B22D-6199698592D9}" v="97" dt="2024-03-12T14:48:02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5" autoAdjust="0"/>
  </p:normalViewPr>
  <p:slideViewPr>
    <p:cSldViewPr snapToGrid="0" snapToObjects="1">
      <p:cViewPr varScale="1">
        <p:scale>
          <a:sx n="87" d="100"/>
          <a:sy n="87" d="100"/>
        </p:scale>
        <p:origin x="487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2592" y="-8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73E014-A6AA-472C-8E12-1D9B2DEC57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A60B8-51CB-4CEB-8F1F-B3D7B7F00C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C2B26F-7429-404A-9C5E-0E429E02A42E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84C44-A5E4-4BDA-B29B-03462F0688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CB09A-41E4-4E88-82E6-007D826251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7AED79-B44F-46F7-9A9D-EC94587FA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31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5A0E3A-0C98-4EA0-AAC9-F2996360A904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AAE1FE-786B-4B83-86A4-F53D62926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9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75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19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70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30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65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70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69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09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37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29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08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45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35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82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9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73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91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830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73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64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1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CDAAE1FE-786B-4B83-86A4-F53D629261B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6616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79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26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30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7853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4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7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742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4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6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2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8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2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.meuer@calumetcounty.org" TargetMode="External"/><Relationship Id="rId7" Type="http://schemas.openxmlformats.org/officeDocument/2006/relationships/hyperlink" Target="mailto:mrduttc@co.portage.wi.go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jennrich@oneidacountywi.gov" TargetMode="External"/><Relationship Id="rId5" Type="http://schemas.openxmlformats.org/officeDocument/2006/relationships/hyperlink" Target="mailto:reedgaedtke@manitowoccountywi.gov" TargetMode="External"/><Relationship Id="rId4" Type="http://schemas.openxmlformats.org/officeDocument/2006/relationships/hyperlink" Target="mailto:tochs@co.dodge.wi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304" y="303555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Junk and Sanitary Violations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5798" y="1845464"/>
            <a:ext cx="1014263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Discussion Panel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Chris Meuer  	 	Calumet County				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Terry Ochs 	 	 	Dodge County					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Reed Gaedtke    	Manitowoc County					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Karl Jennrich       	Oneida County	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Chris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Mrdutt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	Portage County	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148453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6860" y="621877"/>
            <a:ext cx="9691947" cy="112628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proves it’s a violation; now what?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2270" y="2103119"/>
            <a:ext cx="8388560" cy="450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Describe the process from start to finish.</a:t>
            </a:r>
          </a:p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much time do you give them?</a:t>
            </a: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issue a citation, what then?  </a:t>
            </a: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do you decide it’s time to go to court?</a:t>
            </a: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us through the steps of taking someone to court.</a:t>
            </a:r>
          </a:p>
          <a:p>
            <a:pPr marR="0" lvl="4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7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0111" y="651777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Septic Maintenance Violation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8131" y="2435290"/>
            <a:ext cx="88454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Scenario: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fails to complete the 3-year maintenance requirement.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process for proceeding with the violation?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require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violation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to be completed in the year?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2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651777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Septic Maintenance Violation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8131" y="2435290"/>
            <a:ext cx="88454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maintenance inspection/pumping shows the septic is failing, do you start the same process as mentioned earlier for a failing septic or do you do something different?</a:t>
            </a:r>
          </a:p>
        </p:txBody>
      </p:sp>
    </p:spTree>
    <p:extLst>
      <p:ext uri="{BB962C8B-B14F-4D97-AF65-F5344CB8AC3E}">
        <p14:creationId xmlns:p14="http://schemas.microsoft.com/office/powerpoint/2010/main" val="124557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6629" y="1918769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Violation Questions</a:t>
            </a:r>
          </a:p>
        </p:txBody>
      </p:sp>
    </p:spTree>
    <p:extLst>
      <p:ext uri="{BB962C8B-B14F-4D97-AF65-F5344CB8AC3E}">
        <p14:creationId xmlns:p14="http://schemas.microsoft.com/office/powerpoint/2010/main" val="1637837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2779" y="407208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Find out About Violations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1522" y="1828594"/>
            <a:ext cx="88505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your department drive around looking for violations?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only take complaints from citizens?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19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8722" y="295242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Involvement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1522" y="2575043"/>
            <a:ext cx="8850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role does a township play in your junk violations?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53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6800" y="727894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enforcement escort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8009" y="2744259"/>
            <a:ext cx="7940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do you get police involved?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request the escort?</a:t>
            </a:r>
          </a:p>
        </p:txBody>
      </p:sp>
    </p:spTree>
    <p:extLst>
      <p:ext uri="{BB962C8B-B14F-4D97-AF65-F5344CB8AC3E}">
        <p14:creationId xmlns:p14="http://schemas.microsoft.com/office/powerpoint/2010/main" val="3128680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9559" y="597266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Corporation Counsel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3567" y="2587690"/>
            <a:ext cx="88547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do you get them involved?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role does the Corp. Counsel play in your violation process?</a:t>
            </a:r>
          </a:p>
        </p:txBody>
      </p:sp>
    </p:spTree>
    <p:extLst>
      <p:ext uri="{BB962C8B-B14F-4D97-AF65-F5344CB8AC3E}">
        <p14:creationId xmlns:p14="http://schemas.microsoft.com/office/powerpoint/2010/main" val="2900885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584" y="513290"/>
            <a:ext cx="8825658" cy="177271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Reality Regarding Violations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2857" y="2537927"/>
            <a:ext cx="8658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your county’s feelings towards violation enforcement?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get backing from county board or your commission?</a:t>
            </a:r>
          </a:p>
        </p:txBody>
      </p:sp>
    </p:spTree>
    <p:extLst>
      <p:ext uri="{BB962C8B-B14F-4D97-AF65-F5344CB8AC3E}">
        <p14:creationId xmlns:p14="http://schemas.microsoft.com/office/powerpoint/2010/main" val="4273587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882" y="716019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 Letters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2776" y="2360645"/>
            <a:ext cx="83197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works and what doesn’t?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certain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you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helps move the process along and are there words you tend to avoid using?</a:t>
            </a:r>
          </a:p>
        </p:txBody>
      </p:sp>
    </p:spTree>
    <p:extLst>
      <p:ext uri="{BB962C8B-B14F-4D97-AF65-F5344CB8AC3E}">
        <p14:creationId xmlns:p14="http://schemas.microsoft.com/office/powerpoint/2010/main" val="279411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812" y="385770"/>
            <a:ext cx="8915399" cy="6118026"/>
          </a:xfrm>
        </p:spPr>
        <p:txBody>
          <a:bodyPr>
            <a:normAutofit/>
          </a:bodyPr>
          <a:lstStyle/>
          <a:p>
            <a:pPr lvl="0"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people take care of complaints in your office?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  Amounts?</a:t>
            </a:r>
          </a:p>
          <a:p>
            <a:pPr lvl="0"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48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8179" y="578605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8718" y="1875453"/>
            <a:ext cx="796834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act. (respect)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information do you provide?</a:t>
            </a:r>
          </a:p>
          <a:p>
            <a:pPr lvl="1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27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849" y="746554"/>
            <a:ext cx="8825658" cy="231388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handle hot issues when it comes to media coverage</a:t>
            </a:r>
          </a:p>
        </p:txBody>
      </p:sp>
    </p:spTree>
    <p:extLst>
      <p:ext uri="{BB962C8B-B14F-4D97-AF65-F5344CB8AC3E}">
        <p14:creationId xmlns:p14="http://schemas.microsoft.com/office/powerpoint/2010/main" val="3332069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461" y="429823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Resolution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94313" y="1180407"/>
            <a:ext cx="6949440" cy="542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30" y="1180405"/>
            <a:ext cx="4397433" cy="5677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F3532-3502-ADF3-6E10-30A25B606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42" y="1180406"/>
            <a:ext cx="4088608" cy="567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04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1088"/>
            <a:ext cx="8176953" cy="61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9259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00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14" y="448887"/>
            <a:ext cx="8102139" cy="60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88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03" y="392774"/>
            <a:ext cx="8188037" cy="614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9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5406" y="214358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1460" y="5782222"/>
            <a:ext cx="865354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Resolution and County Policy/Procedure Pamphlets Available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C93C3-6A7C-E905-00A0-7EEC7FFAD5C2}"/>
              </a:ext>
            </a:extLst>
          </p:cNvPr>
          <p:cNvSpPr txBox="1"/>
          <p:nvPr/>
        </p:nvSpPr>
        <p:spPr>
          <a:xfrm>
            <a:off x="627267" y="2264334"/>
            <a:ext cx="10336201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Meuer                       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chris.meuer@calumetcounty.org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Ochs                                         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tochs@co.dodge.wi.us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Reed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Gaedtke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reedgaedtke@manitowoccountywi.gov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Jennrich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kjennrich@oneidacountywi.gov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Mrdutt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mrduttc@co.portage.wi.gov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8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3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812" y="385770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Junk Violations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3428" y="1399026"/>
            <a:ext cx="91427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your violation process.</a:t>
            </a:r>
          </a:p>
          <a:p>
            <a:pPr lvl="0"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accept anonymous complaints or require a formal submittal? 	(Signature?)</a:t>
            </a:r>
          </a:p>
          <a:p>
            <a:pPr lvl="1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information is required from the complainant?</a:t>
            </a:r>
          </a:p>
          <a:p>
            <a:pPr lvl="1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conduct an onsite inspection?</a:t>
            </a:r>
          </a:p>
          <a:p>
            <a:pPr lvl="1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the property owner of the inspection?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people go on that first onsite?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 or Video?</a:t>
            </a:r>
          </a:p>
        </p:txBody>
      </p:sp>
    </p:spTree>
    <p:extLst>
      <p:ext uri="{BB962C8B-B14F-4D97-AF65-F5344CB8AC3E}">
        <p14:creationId xmlns:p14="http://schemas.microsoft.com/office/powerpoint/2010/main" val="222212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734" y="385770"/>
            <a:ext cx="10958846" cy="112628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Shows It is a Violation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What?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8553" y="2035755"/>
            <a:ext cx="89195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process from start to finish.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letters do you send?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time do you give them?</a:t>
            </a:r>
          </a:p>
          <a:p>
            <a:pPr lvl="3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issue a citation what then?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go to court for each citation you write?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send a correction order or any notices via certified mail?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do you decide it’s time to go to court?</a:t>
            </a:r>
          </a:p>
        </p:txBody>
      </p:sp>
    </p:spTree>
    <p:extLst>
      <p:ext uri="{BB962C8B-B14F-4D97-AF65-F5344CB8AC3E}">
        <p14:creationId xmlns:p14="http://schemas.microsoft.com/office/powerpoint/2010/main" val="215801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304" y="2005355"/>
            <a:ext cx="8915399" cy="136730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Your court Process Work?</a:t>
            </a:r>
          </a:p>
        </p:txBody>
      </p:sp>
    </p:spTree>
    <p:extLst>
      <p:ext uri="{BB962C8B-B14F-4D97-AF65-F5344CB8AC3E}">
        <p14:creationId xmlns:p14="http://schemas.microsoft.com/office/powerpoint/2010/main" val="169023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4651" y="1554480"/>
            <a:ext cx="9261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they don’t comply with court orders?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handle repeat offenders?</a:t>
            </a:r>
          </a:p>
        </p:txBody>
      </p:sp>
    </p:spTree>
    <p:extLst>
      <p:ext uri="{BB962C8B-B14F-4D97-AF65-F5344CB8AC3E}">
        <p14:creationId xmlns:p14="http://schemas.microsoft.com/office/powerpoint/2010/main" val="215422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2310" y="1194318"/>
            <a:ext cx="991844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your county clean a property up if the owner fails to?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your county charge the property owner with the cost of cleaning the property?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so, How do you do it?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381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385770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Septic Violations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4482" y="2293974"/>
            <a:ext cx="9163034" cy="266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Failing septic complaint </a:t>
            </a:r>
          </a:p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vs. </a:t>
            </a:r>
          </a:p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Failure to maintain the system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385770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Septic Violations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31641" y="1230284"/>
            <a:ext cx="10002416" cy="493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Scenario: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citizen complains their neighbor's septic is failing. What are your next steps?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marR="0" lvl="1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much information is required from the complainant?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marR="0" lvl="1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you conduct an onsite inspection?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Notify the property owner of the inspection or do a drive-by onsite?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many people go on that first onsite?</a:t>
            </a:r>
          </a:p>
        </p:txBody>
      </p:sp>
    </p:spTree>
    <p:extLst>
      <p:ext uri="{BB962C8B-B14F-4D97-AF65-F5344CB8AC3E}">
        <p14:creationId xmlns:p14="http://schemas.microsoft.com/office/powerpoint/2010/main" val="67697610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76428C60-BADF-461E-ACB1-6AC412BA55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7010E9-D0D4-4763-90A3-DBAE37445A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791FE0-E525-44F5-B24B-E8E5757CF5F2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753</Words>
  <Application>Microsoft Office PowerPoint</Application>
  <PresentationFormat>Widescreen</PresentationFormat>
  <Paragraphs>157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Schoolbook</vt:lpstr>
      <vt:lpstr>Courier New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2023-12-28T20:59:50Z</dcterms:created>
  <dcterms:modified xsi:type="dcterms:W3CDTF">2024-03-14T12:09:56Z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2024-02-21T15:28:02Z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c52c9747-1558-4fe7-bd74-7f944c2977af</vt:lpwstr>
  </property>
  <property fmtid="{D5CDD505-2E9C-101B-9397-08002B2CF9AE}" pid="8" name="MSIP_Label_defa4170-0d19-0005-0004-bc88714345d2_ActionId">
    <vt:lpwstr>b8916aa1-e997-449d-86ee-286b0d6ece0b</vt:lpwstr>
  </property>
  <property fmtid="{D5CDD505-2E9C-101B-9397-08002B2CF9AE}" pid="9" name="MSIP_Label_defa4170-0d19-0005-0004-bc88714345d2_ContentBits">
    <vt:lpwstr>0</vt:lpwstr>
  </property>
</Properties>
</file>